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17"/>
  </p:notesMasterIdLst>
  <p:handoutMasterIdLst>
    <p:handoutMasterId r:id="rId18"/>
  </p:handoutMasterIdLst>
  <p:sldIdLst>
    <p:sldId id="264" r:id="rId5"/>
    <p:sldId id="2142535594" r:id="rId6"/>
    <p:sldId id="900" r:id="rId7"/>
    <p:sldId id="2142535595" r:id="rId8"/>
    <p:sldId id="2142535605" r:id="rId9"/>
    <p:sldId id="2142535606" r:id="rId10"/>
    <p:sldId id="2142535607" r:id="rId11"/>
    <p:sldId id="2142535608" r:id="rId12"/>
    <p:sldId id="2142535609" r:id="rId13"/>
    <p:sldId id="2142535610" r:id="rId14"/>
    <p:sldId id="2142535611" r:id="rId15"/>
    <p:sldId id="2142535612"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Timelines" id="{FF06007F-8C9C-4A62-B69E-616D0D5A296C}">
          <p14:sldIdLst>
            <p14:sldId id="264"/>
            <p14:sldId id="2142535594"/>
            <p14:sldId id="900"/>
          </p14:sldIdLst>
        </p14:section>
        <p14:section name="Definition of a design" id="{D66BBFD6-B781-4DBF-AD14-E6F80225F71A}">
          <p14:sldIdLst>
            <p14:sldId id="2142535595"/>
            <p14:sldId id="2142535605"/>
            <p14:sldId id="2142535606"/>
            <p14:sldId id="2142535607"/>
            <p14:sldId id="2142535608"/>
            <p14:sldId id="2142535609"/>
            <p14:sldId id="2142535610"/>
            <p14:sldId id="2142535611"/>
            <p14:sldId id="214253561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FIGUEROA Alicia" initials="GFA" lastIdx="1" clrIdx="0">
    <p:extLst>
      <p:ext uri="{19B8F6BF-5375-455C-9EA6-DF929625EA0E}">
        <p15:presenceInfo xmlns:p15="http://schemas.microsoft.com/office/powerpoint/2012/main" userId="S::Alicia.GARCIA@euipo.europa.eu::235a65ee-ab99-407f-860e-9dd07be04f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024DA1"/>
    <a:srgbClr val="FFFFFF"/>
    <a:srgbClr val="0D4BA6"/>
    <a:srgbClr val="6462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CAC41-B75E-4D97-9FF6-B063D1977D20}" v="13" dt="2026-04-21T15:18:14.729"/>
    <p1510:client id="{E5CA4B14-BD3C-47ED-850F-35BEAA8F729C}" v="2" dt="2026-04-22T10:33:12.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3293" autoAdjust="0"/>
  </p:normalViewPr>
  <p:slideViewPr>
    <p:cSldViewPr snapToGrid="0" snapToObjects="1">
      <p:cViewPr varScale="1">
        <p:scale>
          <a:sx n="82" d="100"/>
          <a:sy n="82" d="100"/>
        </p:scale>
        <p:origin x="828"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MPHREYS BACON Gordon Thomas" userId="64885ca9-bd0a-43b6-a7c2-9caaa3f31624" providerId="ADAL" clId="{CE9FDAC0-70BF-4229-AAE9-0C64688AF1E4}"/>
    <pc:docChg chg="undo custSel addSld delSld modSld addSection delSection modSection">
      <pc:chgData name="HUMPHREYS BACON Gordon Thomas" userId="64885ca9-bd0a-43b6-a7c2-9caaa3f31624" providerId="ADAL" clId="{CE9FDAC0-70BF-4229-AAE9-0C64688AF1E4}" dt="2026-04-22T10:42:17.020" v="1740" actId="20577"/>
      <pc:docMkLst>
        <pc:docMk/>
      </pc:docMkLst>
      <pc:sldChg chg="del">
        <pc:chgData name="HUMPHREYS BACON Gordon Thomas" userId="64885ca9-bd0a-43b6-a7c2-9caaa3f31624" providerId="ADAL" clId="{CE9FDAC0-70BF-4229-AAE9-0C64688AF1E4}" dt="2026-04-21T11:50:48.719" v="311" actId="47"/>
        <pc:sldMkLst>
          <pc:docMk/>
          <pc:sldMk cId="992774475" sldId="262"/>
        </pc:sldMkLst>
      </pc:sldChg>
      <pc:sldChg chg="del">
        <pc:chgData name="HUMPHREYS BACON Gordon Thomas" userId="64885ca9-bd0a-43b6-a7c2-9caaa3f31624" providerId="ADAL" clId="{CE9FDAC0-70BF-4229-AAE9-0C64688AF1E4}" dt="2026-04-21T11:50:27.582" v="299" actId="47"/>
        <pc:sldMkLst>
          <pc:docMk/>
          <pc:sldMk cId="3567777925" sldId="280"/>
        </pc:sldMkLst>
      </pc:sldChg>
      <pc:sldChg chg="del">
        <pc:chgData name="HUMPHREYS BACON Gordon Thomas" userId="64885ca9-bd0a-43b6-a7c2-9caaa3f31624" providerId="ADAL" clId="{CE9FDAC0-70BF-4229-AAE9-0C64688AF1E4}" dt="2026-04-21T11:50:31.743" v="303" actId="47"/>
        <pc:sldMkLst>
          <pc:docMk/>
          <pc:sldMk cId="4177602548" sldId="282"/>
        </pc:sldMkLst>
      </pc:sldChg>
      <pc:sldChg chg="del">
        <pc:chgData name="HUMPHREYS BACON Gordon Thomas" userId="64885ca9-bd0a-43b6-a7c2-9caaa3f31624" providerId="ADAL" clId="{CE9FDAC0-70BF-4229-AAE9-0C64688AF1E4}" dt="2026-04-21T11:50:31.078" v="302" actId="47"/>
        <pc:sldMkLst>
          <pc:docMk/>
          <pc:sldMk cId="794822042" sldId="286"/>
        </pc:sldMkLst>
      </pc:sldChg>
      <pc:sldChg chg="del">
        <pc:chgData name="HUMPHREYS BACON Gordon Thomas" userId="64885ca9-bd0a-43b6-a7c2-9caaa3f31624" providerId="ADAL" clId="{CE9FDAC0-70BF-4229-AAE9-0C64688AF1E4}" dt="2026-04-21T11:50:02.557" v="292" actId="47"/>
        <pc:sldMkLst>
          <pc:docMk/>
          <pc:sldMk cId="1292721488" sldId="308"/>
        </pc:sldMkLst>
      </pc:sldChg>
      <pc:sldChg chg="del">
        <pc:chgData name="HUMPHREYS BACON Gordon Thomas" userId="64885ca9-bd0a-43b6-a7c2-9caaa3f31624" providerId="ADAL" clId="{CE9FDAC0-70BF-4229-AAE9-0C64688AF1E4}" dt="2026-04-21T11:50:36.509" v="307" actId="47"/>
        <pc:sldMkLst>
          <pc:docMk/>
          <pc:sldMk cId="849353440" sldId="492"/>
        </pc:sldMkLst>
      </pc:sldChg>
      <pc:sldChg chg="del">
        <pc:chgData name="HUMPHREYS BACON Gordon Thomas" userId="64885ca9-bd0a-43b6-a7c2-9caaa3f31624" providerId="ADAL" clId="{CE9FDAC0-70BF-4229-AAE9-0C64688AF1E4}" dt="2026-04-21T11:49:46.567" v="285" actId="47"/>
        <pc:sldMkLst>
          <pc:docMk/>
          <pc:sldMk cId="823697699" sldId="707"/>
        </pc:sldMkLst>
      </pc:sldChg>
      <pc:sldChg chg="del">
        <pc:chgData name="HUMPHREYS BACON Gordon Thomas" userId="64885ca9-bd0a-43b6-a7c2-9caaa3f31624" providerId="ADAL" clId="{CE9FDAC0-70BF-4229-AAE9-0C64688AF1E4}" dt="2026-04-21T11:49:41.960" v="283" actId="47"/>
        <pc:sldMkLst>
          <pc:docMk/>
          <pc:sldMk cId="3161157943" sldId="711"/>
        </pc:sldMkLst>
      </pc:sldChg>
      <pc:sldChg chg="del">
        <pc:chgData name="HUMPHREYS BACON Gordon Thomas" userId="64885ca9-bd0a-43b6-a7c2-9caaa3f31624" providerId="ADAL" clId="{CE9FDAC0-70BF-4229-AAE9-0C64688AF1E4}" dt="2026-04-21T11:49:51.540" v="287" actId="47"/>
        <pc:sldMkLst>
          <pc:docMk/>
          <pc:sldMk cId="2854459336" sldId="713"/>
        </pc:sldMkLst>
      </pc:sldChg>
      <pc:sldChg chg="del">
        <pc:chgData name="HUMPHREYS BACON Gordon Thomas" userId="64885ca9-bd0a-43b6-a7c2-9caaa3f31624" providerId="ADAL" clId="{CE9FDAC0-70BF-4229-AAE9-0C64688AF1E4}" dt="2026-04-21T11:50:23.251" v="296" actId="47"/>
        <pc:sldMkLst>
          <pc:docMk/>
          <pc:sldMk cId="2051224781" sldId="725"/>
        </pc:sldMkLst>
      </pc:sldChg>
      <pc:sldChg chg="del">
        <pc:chgData name="HUMPHREYS BACON Gordon Thomas" userId="64885ca9-bd0a-43b6-a7c2-9caaa3f31624" providerId="ADAL" clId="{CE9FDAC0-70BF-4229-AAE9-0C64688AF1E4}" dt="2026-04-21T11:49:48.469" v="286" actId="47"/>
        <pc:sldMkLst>
          <pc:docMk/>
          <pc:sldMk cId="2599249402" sldId="829"/>
        </pc:sldMkLst>
      </pc:sldChg>
      <pc:sldChg chg="del">
        <pc:chgData name="HUMPHREYS BACON Gordon Thomas" userId="64885ca9-bd0a-43b6-a7c2-9caaa3f31624" providerId="ADAL" clId="{CE9FDAC0-70BF-4229-AAE9-0C64688AF1E4}" dt="2026-04-21T11:49:53.009" v="288" actId="47"/>
        <pc:sldMkLst>
          <pc:docMk/>
          <pc:sldMk cId="2938776924" sldId="830"/>
        </pc:sldMkLst>
      </pc:sldChg>
      <pc:sldChg chg="del">
        <pc:chgData name="HUMPHREYS BACON Gordon Thomas" userId="64885ca9-bd0a-43b6-a7c2-9caaa3f31624" providerId="ADAL" clId="{CE9FDAC0-70BF-4229-AAE9-0C64688AF1E4}" dt="2026-04-21T11:50:34.633" v="306" actId="47"/>
        <pc:sldMkLst>
          <pc:docMk/>
          <pc:sldMk cId="1180557653" sldId="848"/>
        </pc:sldMkLst>
      </pc:sldChg>
      <pc:sldChg chg="addSp modSp mod modNotesTx">
        <pc:chgData name="HUMPHREYS BACON Gordon Thomas" userId="64885ca9-bd0a-43b6-a7c2-9caaa3f31624" providerId="ADAL" clId="{CE9FDAC0-70BF-4229-AAE9-0C64688AF1E4}" dt="2026-04-21T15:18:39.193" v="486" actId="14100"/>
        <pc:sldMkLst>
          <pc:docMk/>
          <pc:sldMk cId="2587526794" sldId="900"/>
        </pc:sldMkLst>
        <pc:graphicFrameChg chg="mod">
          <ac:chgData name="HUMPHREYS BACON Gordon Thomas" userId="64885ca9-bd0a-43b6-a7c2-9caaa3f31624" providerId="ADAL" clId="{CE9FDAC0-70BF-4229-AAE9-0C64688AF1E4}" dt="2026-04-21T15:17:14.821" v="481" actId="255"/>
          <ac:graphicFrameMkLst>
            <pc:docMk/>
            <pc:sldMk cId="2587526794" sldId="900"/>
            <ac:graphicFrameMk id="3" creationId="{0A99762C-AB3F-44AF-817F-D4C7F746EEF1}"/>
          </ac:graphicFrameMkLst>
        </pc:graphicFrameChg>
        <pc:picChg chg="add mod">
          <ac:chgData name="HUMPHREYS BACON Gordon Thomas" userId="64885ca9-bd0a-43b6-a7c2-9caaa3f31624" providerId="ADAL" clId="{CE9FDAC0-70BF-4229-AAE9-0C64688AF1E4}" dt="2026-04-21T11:51:20.862" v="314"/>
          <ac:picMkLst>
            <pc:docMk/>
            <pc:sldMk cId="2587526794" sldId="900"/>
            <ac:picMk id="4" creationId="{6EFB0172-D0AA-85F7-FEEA-6495B771F6F5}"/>
          </ac:picMkLst>
        </pc:picChg>
        <pc:picChg chg="add mod">
          <ac:chgData name="HUMPHREYS BACON Gordon Thomas" userId="64885ca9-bd0a-43b6-a7c2-9caaa3f31624" providerId="ADAL" clId="{CE9FDAC0-70BF-4229-AAE9-0C64688AF1E4}" dt="2026-04-21T15:18:39.193" v="486" actId="14100"/>
          <ac:picMkLst>
            <pc:docMk/>
            <pc:sldMk cId="2587526794" sldId="900"/>
            <ac:picMk id="5" creationId="{CB5B6C53-FFBC-9399-ABB9-D61FF82AF409}"/>
          </ac:picMkLst>
        </pc:picChg>
      </pc:sldChg>
      <pc:sldChg chg="del">
        <pc:chgData name="HUMPHREYS BACON Gordon Thomas" userId="64885ca9-bd0a-43b6-a7c2-9caaa3f31624" providerId="ADAL" clId="{CE9FDAC0-70BF-4229-AAE9-0C64688AF1E4}" dt="2026-04-21T11:49:40.607" v="282" actId="47"/>
        <pc:sldMkLst>
          <pc:docMk/>
          <pc:sldMk cId="4064455855" sldId="913"/>
        </pc:sldMkLst>
      </pc:sldChg>
      <pc:sldChg chg="del">
        <pc:chgData name="HUMPHREYS BACON Gordon Thomas" userId="64885ca9-bd0a-43b6-a7c2-9caaa3f31624" providerId="ADAL" clId="{CE9FDAC0-70BF-4229-AAE9-0C64688AF1E4}" dt="2026-04-21T11:50:24.837" v="297" actId="47"/>
        <pc:sldMkLst>
          <pc:docMk/>
          <pc:sldMk cId="2565829440" sldId="2142535574"/>
        </pc:sldMkLst>
      </pc:sldChg>
      <pc:sldChg chg="del">
        <pc:chgData name="HUMPHREYS BACON Gordon Thomas" userId="64885ca9-bd0a-43b6-a7c2-9caaa3f31624" providerId="ADAL" clId="{CE9FDAC0-70BF-4229-AAE9-0C64688AF1E4}" dt="2026-04-21T11:50:29.271" v="300" actId="47"/>
        <pc:sldMkLst>
          <pc:docMk/>
          <pc:sldMk cId="4170960878" sldId="2142535577"/>
        </pc:sldMkLst>
      </pc:sldChg>
      <pc:sldChg chg="del">
        <pc:chgData name="HUMPHREYS BACON Gordon Thomas" userId="64885ca9-bd0a-43b6-a7c2-9caaa3f31624" providerId="ADAL" clId="{CE9FDAC0-70BF-4229-AAE9-0C64688AF1E4}" dt="2026-04-21T11:50:30.060" v="301" actId="47"/>
        <pc:sldMkLst>
          <pc:docMk/>
          <pc:sldMk cId="1323627194" sldId="2142535578"/>
        </pc:sldMkLst>
      </pc:sldChg>
      <pc:sldChg chg="del">
        <pc:chgData name="HUMPHREYS BACON Gordon Thomas" userId="64885ca9-bd0a-43b6-a7c2-9caaa3f31624" providerId="ADAL" clId="{CE9FDAC0-70BF-4229-AAE9-0C64688AF1E4}" dt="2026-04-21T11:50:32.287" v="304" actId="47"/>
        <pc:sldMkLst>
          <pc:docMk/>
          <pc:sldMk cId="1634096505" sldId="2142535586"/>
        </pc:sldMkLst>
      </pc:sldChg>
      <pc:sldChg chg="del">
        <pc:chgData name="HUMPHREYS BACON Gordon Thomas" userId="64885ca9-bd0a-43b6-a7c2-9caaa3f31624" providerId="ADAL" clId="{CE9FDAC0-70BF-4229-AAE9-0C64688AF1E4}" dt="2026-04-21T11:50:33.136" v="305" actId="47"/>
        <pc:sldMkLst>
          <pc:docMk/>
          <pc:sldMk cId="2839154275" sldId="2142535587"/>
        </pc:sldMkLst>
      </pc:sldChg>
      <pc:sldChg chg="del">
        <pc:chgData name="HUMPHREYS BACON Gordon Thomas" userId="64885ca9-bd0a-43b6-a7c2-9caaa3f31624" providerId="ADAL" clId="{CE9FDAC0-70BF-4229-AAE9-0C64688AF1E4}" dt="2026-04-21T11:49:56.098" v="290" actId="47"/>
        <pc:sldMkLst>
          <pc:docMk/>
          <pc:sldMk cId="3299937192" sldId="2142535590"/>
        </pc:sldMkLst>
      </pc:sldChg>
      <pc:sldChg chg="del">
        <pc:chgData name="HUMPHREYS BACON Gordon Thomas" userId="64885ca9-bd0a-43b6-a7c2-9caaa3f31624" providerId="ADAL" clId="{CE9FDAC0-70BF-4229-AAE9-0C64688AF1E4}" dt="2026-04-21T11:49:57.593" v="291" actId="47"/>
        <pc:sldMkLst>
          <pc:docMk/>
          <pc:sldMk cId="3218004183" sldId="2142535592"/>
        </pc:sldMkLst>
      </pc:sldChg>
      <pc:sldChg chg="del">
        <pc:chgData name="HUMPHREYS BACON Gordon Thomas" userId="64885ca9-bd0a-43b6-a7c2-9caaa3f31624" providerId="ADAL" clId="{CE9FDAC0-70BF-4229-AAE9-0C64688AF1E4}" dt="2026-04-21T11:50:21.525" v="295" actId="47"/>
        <pc:sldMkLst>
          <pc:docMk/>
          <pc:sldMk cId="405286555" sldId="2142535593"/>
        </pc:sldMkLst>
      </pc:sldChg>
      <pc:sldChg chg="addSp modSp mod modNotesTx">
        <pc:chgData name="HUMPHREYS BACON Gordon Thomas" userId="64885ca9-bd0a-43b6-a7c2-9caaa3f31624" providerId="ADAL" clId="{CE9FDAC0-70BF-4229-AAE9-0C64688AF1E4}" dt="2026-04-21T15:16:29.884" v="480" actId="1076"/>
        <pc:sldMkLst>
          <pc:docMk/>
          <pc:sldMk cId="3194403870" sldId="2142535594"/>
        </pc:sldMkLst>
        <pc:spChg chg="mod">
          <ac:chgData name="HUMPHREYS BACON Gordon Thomas" userId="64885ca9-bd0a-43b6-a7c2-9caaa3f31624" providerId="ADAL" clId="{CE9FDAC0-70BF-4229-AAE9-0C64688AF1E4}" dt="2026-04-21T13:17:49.536" v="315" actId="207"/>
          <ac:spMkLst>
            <pc:docMk/>
            <pc:sldMk cId="3194403870" sldId="2142535594"/>
            <ac:spMk id="6" creationId="{8731D592-67EF-F87C-7872-9CF06FFF1EAC}"/>
          </ac:spMkLst>
        </pc:spChg>
        <pc:picChg chg="add mod">
          <ac:chgData name="HUMPHREYS BACON Gordon Thomas" userId="64885ca9-bd0a-43b6-a7c2-9caaa3f31624" providerId="ADAL" clId="{CE9FDAC0-70BF-4229-AAE9-0C64688AF1E4}" dt="2026-04-21T15:16:29.884" v="480" actId="1076"/>
          <ac:picMkLst>
            <pc:docMk/>
            <pc:sldMk cId="3194403870" sldId="2142535594"/>
            <ac:picMk id="7" creationId="{77D79352-C0DA-C16C-9481-D629BFF28E1C}"/>
          </ac:picMkLst>
        </pc:picChg>
      </pc:sldChg>
      <pc:sldChg chg="modSp add del mod modNotesTx">
        <pc:chgData name="HUMPHREYS BACON Gordon Thomas" userId="64885ca9-bd0a-43b6-a7c2-9caaa3f31624" providerId="ADAL" clId="{CE9FDAC0-70BF-4229-AAE9-0C64688AF1E4}" dt="2026-04-22T10:21:40.588" v="925" actId="6549"/>
        <pc:sldMkLst>
          <pc:docMk/>
          <pc:sldMk cId="587657115" sldId="2142535595"/>
        </pc:sldMkLst>
        <pc:spChg chg="mod">
          <ac:chgData name="HUMPHREYS BACON Gordon Thomas" userId="64885ca9-bd0a-43b6-a7c2-9caaa3f31624" providerId="ADAL" clId="{CE9FDAC0-70BF-4229-AAE9-0C64688AF1E4}" dt="2026-04-21T13:18:38.450" v="320" actId="12"/>
          <ac:spMkLst>
            <pc:docMk/>
            <pc:sldMk cId="587657115" sldId="2142535595"/>
            <ac:spMk id="5" creationId="{A0CC7D5A-9DB9-1777-5674-CF5253FB5948}"/>
          </ac:spMkLst>
        </pc:spChg>
      </pc:sldChg>
      <pc:sldChg chg="del">
        <pc:chgData name="HUMPHREYS BACON Gordon Thomas" userId="64885ca9-bd0a-43b6-a7c2-9caaa3f31624" providerId="ADAL" clId="{CE9FDAC0-70BF-4229-AAE9-0C64688AF1E4}" dt="2026-04-21T11:47:54.493" v="257" actId="47"/>
        <pc:sldMkLst>
          <pc:docMk/>
          <pc:sldMk cId="3956776804" sldId="2142535596"/>
        </pc:sldMkLst>
      </pc:sldChg>
      <pc:sldChg chg="del">
        <pc:chgData name="HUMPHREYS BACON Gordon Thomas" userId="64885ca9-bd0a-43b6-a7c2-9caaa3f31624" providerId="ADAL" clId="{CE9FDAC0-70BF-4229-AAE9-0C64688AF1E4}" dt="2026-04-21T11:50:04.856" v="293" actId="47"/>
        <pc:sldMkLst>
          <pc:docMk/>
          <pc:sldMk cId="2418506693" sldId="2142535598"/>
        </pc:sldMkLst>
      </pc:sldChg>
      <pc:sldChg chg="del">
        <pc:chgData name="HUMPHREYS BACON Gordon Thomas" userId="64885ca9-bd0a-43b6-a7c2-9caaa3f31624" providerId="ADAL" clId="{CE9FDAC0-70BF-4229-AAE9-0C64688AF1E4}" dt="2026-04-21T11:50:07.586" v="294" actId="47"/>
        <pc:sldMkLst>
          <pc:docMk/>
          <pc:sldMk cId="2160563290" sldId="2142535599"/>
        </pc:sldMkLst>
      </pc:sldChg>
      <pc:sldChg chg="del">
        <pc:chgData name="HUMPHREYS BACON Gordon Thomas" userId="64885ca9-bd0a-43b6-a7c2-9caaa3f31624" providerId="ADAL" clId="{CE9FDAC0-70BF-4229-AAE9-0C64688AF1E4}" dt="2026-04-21T11:49:34.879" v="280" actId="47"/>
        <pc:sldMkLst>
          <pc:docMk/>
          <pc:sldMk cId="589743928" sldId="2142535600"/>
        </pc:sldMkLst>
      </pc:sldChg>
      <pc:sldChg chg="add del">
        <pc:chgData name="HUMPHREYS BACON Gordon Thomas" userId="64885ca9-bd0a-43b6-a7c2-9caaa3f31624" providerId="ADAL" clId="{CE9FDAC0-70BF-4229-AAE9-0C64688AF1E4}" dt="2026-04-21T11:49:37.449" v="281" actId="47"/>
        <pc:sldMkLst>
          <pc:docMk/>
          <pc:sldMk cId="1326789197" sldId="2142535601"/>
        </pc:sldMkLst>
      </pc:sldChg>
      <pc:sldChg chg="del">
        <pc:chgData name="HUMPHREYS BACON Gordon Thomas" userId="64885ca9-bd0a-43b6-a7c2-9caaa3f31624" providerId="ADAL" clId="{CE9FDAC0-70BF-4229-AAE9-0C64688AF1E4}" dt="2026-04-21T11:50:26.568" v="298" actId="47"/>
        <pc:sldMkLst>
          <pc:docMk/>
          <pc:sldMk cId="154493322" sldId="2142535602"/>
        </pc:sldMkLst>
      </pc:sldChg>
      <pc:sldChg chg="del">
        <pc:chgData name="HUMPHREYS BACON Gordon Thomas" userId="64885ca9-bd0a-43b6-a7c2-9caaa3f31624" providerId="ADAL" clId="{CE9FDAC0-70BF-4229-AAE9-0C64688AF1E4}" dt="2026-04-21T11:49:44.778" v="284" actId="47"/>
        <pc:sldMkLst>
          <pc:docMk/>
          <pc:sldMk cId="47051167" sldId="2142535603"/>
        </pc:sldMkLst>
      </pc:sldChg>
      <pc:sldChg chg="del">
        <pc:chgData name="HUMPHREYS BACON Gordon Thomas" userId="64885ca9-bd0a-43b6-a7c2-9caaa3f31624" providerId="ADAL" clId="{CE9FDAC0-70BF-4229-AAE9-0C64688AF1E4}" dt="2026-04-21T11:49:54.696" v="289" actId="47"/>
        <pc:sldMkLst>
          <pc:docMk/>
          <pc:sldMk cId="2087182828" sldId="2142535604"/>
        </pc:sldMkLst>
      </pc:sldChg>
      <pc:sldChg chg="modSp add del mod modNotesTx">
        <pc:chgData name="HUMPHREYS BACON Gordon Thomas" userId="64885ca9-bd0a-43b6-a7c2-9caaa3f31624" providerId="ADAL" clId="{CE9FDAC0-70BF-4229-AAE9-0C64688AF1E4}" dt="2026-04-22T10:04:33.637" v="643" actId="20577"/>
        <pc:sldMkLst>
          <pc:docMk/>
          <pc:sldMk cId="2297304524" sldId="2142535605"/>
        </pc:sldMkLst>
        <pc:spChg chg="mod">
          <ac:chgData name="HUMPHREYS BACON Gordon Thomas" userId="64885ca9-bd0a-43b6-a7c2-9caaa3f31624" providerId="ADAL" clId="{CE9FDAC0-70BF-4229-AAE9-0C64688AF1E4}" dt="2026-04-22T09:04:22.074" v="563" actId="13926"/>
          <ac:spMkLst>
            <pc:docMk/>
            <pc:sldMk cId="2297304524" sldId="2142535605"/>
            <ac:spMk id="5" creationId="{5FFDD382-0B21-378C-8B6E-903FC14CAA63}"/>
          </ac:spMkLst>
        </pc:spChg>
      </pc:sldChg>
      <pc:sldChg chg="addSp modSp add del mod modNotesTx">
        <pc:chgData name="HUMPHREYS BACON Gordon Thomas" userId="64885ca9-bd0a-43b6-a7c2-9caaa3f31624" providerId="ADAL" clId="{CE9FDAC0-70BF-4229-AAE9-0C64688AF1E4}" dt="2026-04-22T10:39:04.871" v="1691" actId="20577"/>
        <pc:sldMkLst>
          <pc:docMk/>
          <pc:sldMk cId="579930124" sldId="2142535606"/>
        </pc:sldMkLst>
        <pc:spChg chg="mod">
          <ac:chgData name="HUMPHREYS BACON Gordon Thomas" userId="64885ca9-bd0a-43b6-a7c2-9caaa3f31624" providerId="ADAL" clId="{CE9FDAC0-70BF-4229-AAE9-0C64688AF1E4}" dt="2026-04-22T07:26:08.359" v="537" actId="20577"/>
          <ac:spMkLst>
            <pc:docMk/>
            <pc:sldMk cId="579930124" sldId="2142535606"/>
            <ac:spMk id="5" creationId="{A546FEE0-6114-88DA-7FC1-327B5D10A529}"/>
          </ac:spMkLst>
        </pc:spChg>
        <pc:picChg chg="add mod">
          <ac:chgData name="HUMPHREYS BACON Gordon Thomas" userId="64885ca9-bd0a-43b6-a7c2-9caaa3f31624" providerId="ADAL" clId="{CE9FDAC0-70BF-4229-AAE9-0C64688AF1E4}" dt="2026-04-22T07:27:00.573" v="562" actId="14100"/>
          <ac:picMkLst>
            <pc:docMk/>
            <pc:sldMk cId="579930124" sldId="2142535606"/>
            <ac:picMk id="4" creationId="{23FD2DF4-2980-EC2B-632B-8A8B13B54DDA}"/>
          </ac:picMkLst>
        </pc:picChg>
        <pc:picChg chg="add mod">
          <ac:chgData name="HUMPHREYS BACON Gordon Thomas" userId="64885ca9-bd0a-43b6-a7c2-9caaa3f31624" providerId="ADAL" clId="{CE9FDAC0-70BF-4229-AAE9-0C64688AF1E4}" dt="2026-04-22T07:24:39.217" v="528" actId="1076"/>
          <ac:picMkLst>
            <pc:docMk/>
            <pc:sldMk cId="579930124" sldId="2142535606"/>
            <ac:picMk id="7" creationId="{474C09B6-4E72-1104-DC0C-18AC8F2FCC9F}"/>
          </ac:picMkLst>
        </pc:picChg>
        <pc:picChg chg="add mod">
          <ac:chgData name="HUMPHREYS BACON Gordon Thomas" userId="64885ca9-bd0a-43b6-a7c2-9caaa3f31624" providerId="ADAL" clId="{CE9FDAC0-70BF-4229-AAE9-0C64688AF1E4}" dt="2026-04-22T07:24:05.816" v="526" actId="1076"/>
          <ac:picMkLst>
            <pc:docMk/>
            <pc:sldMk cId="579930124" sldId="2142535606"/>
            <ac:picMk id="9" creationId="{C0A959C3-08D2-ED0E-DE8D-1BF4785B9042}"/>
          </ac:picMkLst>
        </pc:picChg>
      </pc:sldChg>
      <pc:sldChg chg="addSp modSp add del mod modNotesTx">
        <pc:chgData name="HUMPHREYS BACON Gordon Thomas" userId="64885ca9-bd0a-43b6-a7c2-9caaa3f31624" providerId="ADAL" clId="{CE9FDAC0-70BF-4229-AAE9-0C64688AF1E4}" dt="2026-04-21T15:10:44.884" v="473"/>
        <pc:sldMkLst>
          <pc:docMk/>
          <pc:sldMk cId="673069047" sldId="2142535607"/>
        </pc:sldMkLst>
        <pc:spChg chg="mod">
          <ac:chgData name="HUMPHREYS BACON Gordon Thomas" userId="64885ca9-bd0a-43b6-a7c2-9caaa3f31624" providerId="ADAL" clId="{CE9FDAC0-70BF-4229-AAE9-0C64688AF1E4}" dt="2026-04-21T11:12:19.986" v="13" actId="20577"/>
          <ac:spMkLst>
            <pc:docMk/>
            <pc:sldMk cId="673069047" sldId="2142535607"/>
            <ac:spMk id="2" creationId="{EC20BC9B-88C7-0BAA-6DE7-E678B4033D96}"/>
          </ac:spMkLst>
        </pc:spChg>
        <pc:spChg chg="mod">
          <ac:chgData name="HUMPHREYS BACON Gordon Thomas" userId="64885ca9-bd0a-43b6-a7c2-9caaa3f31624" providerId="ADAL" clId="{CE9FDAC0-70BF-4229-AAE9-0C64688AF1E4}" dt="2026-04-21T13:20:40.607" v="330" actId="207"/>
          <ac:spMkLst>
            <pc:docMk/>
            <pc:sldMk cId="673069047" sldId="2142535607"/>
            <ac:spMk id="5" creationId="{9E298C40-6582-4B44-8CB7-F8F506047828}"/>
          </ac:spMkLst>
        </pc:spChg>
        <pc:picChg chg="add mod">
          <ac:chgData name="HUMPHREYS BACON Gordon Thomas" userId="64885ca9-bd0a-43b6-a7c2-9caaa3f31624" providerId="ADAL" clId="{CE9FDAC0-70BF-4229-AAE9-0C64688AF1E4}" dt="2026-04-21T11:35:21.556" v="115" actId="1076"/>
          <ac:picMkLst>
            <pc:docMk/>
            <pc:sldMk cId="673069047" sldId="2142535607"/>
            <ac:picMk id="4" creationId="{E9206138-24A2-3BE7-BBFB-A93369C19ACF}"/>
          </ac:picMkLst>
        </pc:picChg>
      </pc:sldChg>
      <pc:sldChg chg="modSp add del mod modNotesTx">
        <pc:chgData name="HUMPHREYS BACON Gordon Thomas" userId="64885ca9-bd0a-43b6-a7c2-9caaa3f31624" providerId="ADAL" clId="{CE9FDAC0-70BF-4229-AAE9-0C64688AF1E4}" dt="2026-04-21T15:11:18.467" v="474"/>
        <pc:sldMkLst>
          <pc:docMk/>
          <pc:sldMk cId="2775318155" sldId="2142535608"/>
        </pc:sldMkLst>
        <pc:spChg chg="mod">
          <ac:chgData name="HUMPHREYS BACON Gordon Thomas" userId="64885ca9-bd0a-43b6-a7c2-9caaa3f31624" providerId="ADAL" clId="{CE9FDAC0-70BF-4229-AAE9-0C64688AF1E4}" dt="2026-04-21T14:59:01.919" v="466" actId="20577"/>
          <ac:spMkLst>
            <pc:docMk/>
            <pc:sldMk cId="2775318155" sldId="2142535608"/>
            <ac:spMk id="5" creationId="{709D3EF4-3D64-B8DC-755C-795C5D25C20F}"/>
          </ac:spMkLst>
        </pc:spChg>
      </pc:sldChg>
      <pc:sldChg chg="modSp add del mod modNotesTx">
        <pc:chgData name="HUMPHREYS BACON Gordon Thomas" userId="64885ca9-bd0a-43b6-a7c2-9caaa3f31624" providerId="ADAL" clId="{CE9FDAC0-70BF-4229-AAE9-0C64688AF1E4}" dt="2026-04-21T15:11:52.817" v="475"/>
        <pc:sldMkLst>
          <pc:docMk/>
          <pc:sldMk cId="1516669288" sldId="2142535609"/>
        </pc:sldMkLst>
        <pc:spChg chg="mod">
          <ac:chgData name="HUMPHREYS BACON Gordon Thomas" userId="64885ca9-bd0a-43b6-a7c2-9caaa3f31624" providerId="ADAL" clId="{CE9FDAC0-70BF-4229-AAE9-0C64688AF1E4}" dt="2026-04-21T13:21:56.626" v="341" actId="113"/>
          <ac:spMkLst>
            <pc:docMk/>
            <pc:sldMk cId="1516669288" sldId="2142535609"/>
            <ac:spMk id="5" creationId="{8641540A-F249-3452-DE42-F37E532F071C}"/>
          </ac:spMkLst>
        </pc:spChg>
      </pc:sldChg>
      <pc:sldChg chg="addSp modSp add del mod modNotesTx">
        <pc:chgData name="HUMPHREYS BACON Gordon Thomas" userId="64885ca9-bd0a-43b6-a7c2-9caaa3f31624" providerId="ADAL" clId="{CE9FDAC0-70BF-4229-AAE9-0C64688AF1E4}" dt="2026-04-22T10:40:17.829" v="1692" actId="20577"/>
        <pc:sldMkLst>
          <pc:docMk/>
          <pc:sldMk cId="3998734067" sldId="2142535610"/>
        </pc:sldMkLst>
        <pc:spChg chg="mod">
          <ac:chgData name="HUMPHREYS BACON Gordon Thomas" userId="64885ca9-bd0a-43b6-a7c2-9caaa3f31624" providerId="ADAL" clId="{CE9FDAC0-70BF-4229-AAE9-0C64688AF1E4}" dt="2026-04-21T11:25:17.392" v="108" actId="20577"/>
          <ac:spMkLst>
            <pc:docMk/>
            <pc:sldMk cId="3998734067" sldId="2142535610"/>
            <ac:spMk id="2" creationId="{907C779A-AB1A-91AF-FFE1-7C4D4455856D}"/>
          </ac:spMkLst>
        </pc:spChg>
        <pc:spChg chg="mod">
          <ac:chgData name="HUMPHREYS BACON Gordon Thomas" userId="64885ca9-bd0a-43b6-a7c2-9caaa3f31624" providerId="ADAL" clId="{CE9FDAC0-70BF-4229-AAE9-0C64688AF1E4}" dt="2026-04-21T13:22:56.551" v="345" actId="255"/>
          <ac:spMkLst>
            <pc:docMk/>
            <pc:sldMk cId="3998734067" sldId="2142535610"/>
            <ac:spMk id="5" creationId="{8BFE34BC-81F3-F7C0-D895-63CAC12D9817}"/>
          </ac:spMkLst>
        </pc:spChg>
        <pc:spChg chg="add mod">
          <ac:chgData name="HUMPHREYS BACON Gordon Thomas" userId="64885ca9-bd0a-43b6-a7c2-9caaa3f31624" providerId="ADAL" clId="{CE9FDAC0-70BF-4229-AAE9-0C64688AF1E4}" dt="2026-04-21T13:23:20.136" v="349" actId="207"/>
          <ac:spMkLst>
            <pc:docMk/>
            <pc:sldMk cId="3998734067" sldId="2142535610"/>
            <ac:spMk id="6" creationId="{0542E9D1-FA22-E4C1-9DD4-E8D579B2A570}"/>
          </ac:spMkLst>
        </pc:spChg>
        <pc:picChg chg="add mod">
          <ac:chgData name="HUMPHREYS BACON Gordon Thomas" userId="64885ca9-bd0a-43b6-a7c2-9caaa3f31624" providerId="ADAL" clId="{CE9FDAC0-70BF-4229-AAE9-0C64688AF1E4}" dt="2026-04-21T13:23:30.892" v="350" actId="14100"/>
          <ac:picMkLst>
            <pc:docMk/>
            <pc:sldMk cId="3998734067" sldId="2142535610"/>
            <ac:picMk id="3" creationId="{D3D043D9-5F06-54EA-5D5D-406B6936D99E}"/>
          </ac:picMkLst>
        </pc:picChg>
      </pc:sldChg>
      <pc:sldChg chg="modSp add del mod modNotesTx">
        <pc:chgData name="HUMPHREYS BACON Gordon Thomas" userId="64885ca9-bd0a-43b6-a7c2-9caaa3f31624" providerId="ADAL" clId="{CE9FDAC0-70BF-4229-AAE9-0C64688AF1E4}" dt="2026-04-21T15:13:13.875" v="477"/>
        <pc:sldMkLst>
          <pc:docMk/>
          <pc:sldMk cId="3853359860" sldId="2142535611"/>
        </pc:sldMkLst>
        <pc:spChg chg="mod">
          <ac:chgData name="HUMPHREYS BACON Gordon Thomas" userId="64885ca9-bd0a-43b6-a7c2-9caaa3f31624" providerId="ADAL" clId="{CE9FDAC0-70BF-4229-AAE9-0C64688AF1E4}" dt="2026-04-21T15:02:16.671" v="467" actId="113"/>
          <ac:spMkLst>
            <pc:docMk/>
            <pc:sldMk cId="3853359860" sldId="2142535611"/>
            <ac:spMk id="5" creationId="{D5F17A2A-7EEA-7AFF-DF05-D42A3A55F788}"/>
          </ac:spMkLst>
        </pc:spChg>
        <pc:spChg chg="mod">
          <ac:chgData name="HUMPHREYS BACON Gordon Thomas" userId="64885ca9-bd0a-43b6-a7c2-9caaa3f31624" providerId="ADAL" clId="{CE9FDAC0-70BF-4229-AAE9-0C64688AF1E4}" dt="2026-04-21T13:24:38.126" v="355" actId="20577"/>
          <ac:spMkLst>
            <pc:docMk/>
            <pc:sldMk cId="3853359860" sldId="2142535611"/>
            <ac:spMk id="6" creationId="{A384D2AF-FE0F-4CA6-3C25-63380FA611C2}"/>
          </ac:spMkLst>
        </pc:spChg>
        <pc:picChg chg="mod">
          <ac:chgData name="HUMPHREYS BACON Gordon Thomas" userId="64885ca9-bd0a-43b6-a7c2-9caaa3f31624" providerId="ADAL" clId="{CE9FDAC0-70BF-4229-AAE9-0C64688AF1E4}" dt="2026-04-21T11:44:10.851" v="234" actId="1076"/>
          <ac:picMkLst>
            <pc:docMk/>
            <pc:sldMk cId="3853359860" sldId="2142535611"/>
            <ac:picMk id="3" creationId="{978C5202-CB7F-9A83-549B-D69C6A137798}"/>
          </ac:picMkLst>
        </pc:picChg>
      </pc:sldChg>
      <pc:sldChg chg="addSp delSp modSp add del mod modNotesTx">
        <pc:chgData name="HUMPHREYS BACON Gordon Thomas" userId="64885ca9-bd0a-43b6-a7c2-9caaa3f31624" providerId="ADAL" clId="{CE9FDAC0-70BF-4229-AAE9-0C64688AF1E4}" dt="2026-04-22T10:42:17.020" v="1740" actId="20577"/>
        <pc:sldMkLst>
          <pc:docMk/>
          <pc:sldMk cId="1225181384" sldId="2142535612"/>
        </pc:sldMkLst>
        <pc:spChg chg="mod">
          <ac:chgData name="HUMPHREYS BACON Gordon Thomas" userId="64885ca9-bd0a-43b6-a7c2-9caaa3f31624" providerId="ADAL" clId="{CE9FDAC0-70BF-4229-AAE9-0C64688AF1E4}" dt="2026-04-21T11:48:52.572" v="279" actId="20577"/>
          <ac:spMkLst>
            <pc:docMk/>
            <pc:sldMk cId="1225181384" sldId="2142535612"/>
            <ac:spMk id="2" creationId="{0303CF4A-BD97-02F7-DADF-A9461FE8E3DA}"/>
          </ac:spMkLst>
        </pc:spChg>
        <pc:spChg chg="del mod">
          <ac:chgData name="HUMPHREYS BACON Gordon Thomas" userId="64885ca9-bd0a-43b6-a7c2-9caaa3f31624" providerId="ADAL" clId="{CE9FDAC0-70BF-4229-AAE9-0C64688AF1E4}" dt="2026-04-21T11:46:01.823" v="243" actId="478"/>
          <ac:spMkLst>
            <pc:docMk/>
            <pc:sldMk cId="1225181384" sldId="2142535612"/>
            <ac:spMk id="5" creationId="{6C0B2C41-DC18-797A-084B-0B6E9AAD03F4}"/>
          </ac:spMkLst>
        </pc:spChg>
        <pc:spChg chg="del">
          <ac:chgData name="HUMPHREYS BACON Gordon Thomas" userId="64885ca9-bd0a-43b6-a7c2-9caaa3f31624" providerId="ADAL" clId="{CE9FDAC0-70BF-4229-AAE9-0C64688AF1E4}" dt="2026-04-21T11:46:07.607" v="245" actId="478"/>
          <ac:spMkLst>
            <pc:docMk/>
            <pc:sldMk cId="1225181384" sldId="2142535612"/>
            <ac:spMk id="6" creationId="{85443739-4724-117F-3FAE-9427DBE6C069}"/>
          </ac:spMkLst>
        </pc:spChg>
        <pc:spChg chg="add mod">
          <ac:chgData name="HUMPHREYS BACON Gordon Thomas" userId="64885ca9-bd0a-43b6-a7c2-9caaa3f31624" providerId="ADAL" clId="{CE9FDAC0-70BF-4229-AAE9-0C64688AF1E4}" dt="2026-04-22T10:40:57.834" v="1702" actId="20577"/>
          <ac:spMkLst>
            <pc:docMk/>
            <pc:sldMk cId="1225181384" sldId="2142535612"/>
            <ac:spMk id="7" creationId="{C05636F9-6433-A626-ACF6-188605540B3D}"/>
          </ac:spMkLst>
        </pc:spChg>
        <pc:picChg chg="del">
          <ac:chgData name="HUMPHREYS BACON Gordon Thomas" userId="64885ca9-bd0a-43b6-a7c2-9caaa3f31624" providerId="ADAL" clId="{CE9FDAC0-70BF-4229-AAE9-0C64688AF1E4}" dt="2026-04-21T11:46:04.687" v="244" actId="478"/>
          <ac:picMkLst>
            <pc:docMk/>
            <pc:sldMk cId="1225181384" sldId="2142535612"/>
            <ac:picMk id="3" creationId="{B70E99BA-4A76-DC9F-3C16-0BAC350830FB}"/>
          </ac:picMkLst>
        </pc:picChg>
        <pc:picChg chg="add mod">
          <ac:chgData name="HUMPHREYS BACON Gordon Thomas" userId="64885ca9-bd0a-43b6-a7c2-9caaa3f31624" providerId="ADAL" clId="{CE9FDAC0-70BF-4229-AAE9-0C64688AF1E4}" dt="2026-04-21T11:48:39.649" v="263" actId="1076"/>
          <ac:picMkLst>
            <pc:docMk/>
            <pc:sldMk cId="1225181384" sldId="2142535612"/>
            <ac:picMk id="8" creationId="{DA4E2B2C-DE9C-FC5A-66AF-5296474CEE7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C0518-19D7-4289-A008-330F2958F6FC}"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IE"/>
        </a:p>
      </dgm:t>
    </dgm:pt>
    <dgm:pt modelId="{3C0F5BBF-69A2-4D18-B204-D84DFA4E6E19}">
      <dgm:prSet phldrT="[Text]" custT="1"/>
      <dgm:spPr/>
      <dgm:t>
        <a:bodyPr/>
        <a:lstStyle/>
        <a:p>
          <a:r>
            <a:rPr lang="en-GB" sz="1800" dirty="0"/>
            <a:t>Internet Disclosure and Evidentiary Standards</a:t>
          </a:r>
          <a:endParaRPr lang="en-IE" sz="1800" dirty="0"/>
        </a:p>
      </dgm:t>
    </dgm:pt>
    <dgm:pt modelId="{967131B5-214B-4124-B199-DC53D201C8B3}" type="parTrans" cxnId="{8ABEFEF8-21FF-40E1-AC13-EA273ED8C0FE}">
      <dgm:prSet/>
      <dgm:spPr/>
      <dgm:t>
        <a:bodyPr/>
        <a:lstStyle/>
        <a:p>
          <a:endParaRPr lang="en-IE"/>
        </a:p>
      </dgm:t>
    </dgm:pt>
    <dgm:pt modelId="{F151C4B9-FF0E-435F-9E3D-7132B5BB829E}" type="sibTrans" cxnId="{8ABEFEF8-21FF-40E1-AC13-EA273ED8C0FE}">
      <dgm:prSet/>
      <dgm:spPr/>
      <dgm:t>
        <a:bodyPr/>
        <a:lstStyle/>
        <a:p>
          <a:endParaRPr lang="en-IE"/>
        </a:p>
      </dgm:t>
    </dgm:pt>
    <dgm:pt modelId="{9E4C2F3F-747B-487F-91E1-051B1F663E33}">
      <dgm:prSet custT="1"/>
      <dgm:spPr/>
      <dgm:t>
        <a:bodyPr/>
        <a:lstStyle/>
        <a:p>
          <a:pPr>
            <a:buNone/>
          </a:pPr>
          <a:r>
            <a:rPr lang="en-GB" sz="1800" dirty="0"/>
            <a:t>Abusive Disclosure and Article 7(3) Protection</a:t>
          </a:r>
        </a:p>
      </dgm:t>
    </dgm:pt>
    <dgm:pt modelId="{8644914B-0126-4F75-9919-F776622D7956}" type="parTrans" cxnId="{168FB414-9DF9-49CE-8BF2-33EC706D3B4A}">
      <dgm:prSet/>
      <dgm:spPr/>
      <dgm:t>
        <a:bodyPr/>
        <a:lstStyle/>
        <a:p>
          <a:endParaRPr lang="en-GB"/>
        </a:p>
      </dgm:t>
    </dgm:pt>
    <dgm:pt modelId="{EE23171C-4A71-4644-B626-D6E9553EFE22}" type="sibTrans" cxnId="{168FB414-9DF9-49CE-8BF2-33EC706D3B4A}">
      <dgm:prSet/>
      <dgm:spPr/>
      <dgm:t>
        <a:bodyPr/>
        <a:lstStyle/>
        <a:p>
          <a:endParaRPr lang="en-GB"/>
        </a:p>
      </dgm:t>
    </dgm:pt>
    <dgm:pt modelId="{D2144718-2C6B-4C99-B720-F74050D3A40A}">
      <dgm:prSet custT="1"/>
      <dgm:spPr/>
      <dgm:t>
        <a:bodyPr/>
        <a:lstStyle/>
        <a:p>
          <a:r>
            <a:rPr lang="en-GB" sz="1800" kern="1200" dirty="0">
              <a:solidFill>
                <a:srgbClr val="FFFFFF"/>
              </a:solidFill>
              <a:latin typeface="Arial" panose="020B0604020202020204"/>
              <a:ea typeface="+mn-ea"/>
              <a:cs typeface="+mn-cs"/>
            </a:rPr>
            <a:t>Functionality and Procedural Pitfalls</a:t>
          </a:r>
        </a:p>
      </dgm:t>
    </dgm:pt>
    <dgm:pt modelId="{A092DFA3-0AA6-426B-925F-E14ADAF7CB0F}" type="parTrans" cxnId="{7102719D-1A7C-480C-A200-E1D449AAA2DA}">
      <dgm:prSet/>
      <dgm:spPr/>
      <dgm:t>
        <a:bodyPr/>
        <a:lstStyle/>
        <a:p>
          <a:endParaRPr lang="en-GB"/>
        </a:p>
      </dgm:t>
    </dgm:pt>
    <dgm:pt modelId="{7CBD3765-73C7-4947-AC53-8DAC90225C95}" type="sibTrans" cxnId="{7102719D-1A7C-480C-A200-E1D449AAA2DA}">
      <dgm:prSet/>
      <dgm:spPr/>
      <dgm:t>
        <a:bodyPr/>
        <a:lstStyle/>
        <a:p>
          <a:endParaRPr lang="en-GB"/>
        </a:p>
      </dgm:t>
    </dgm:pt>
    <dgm:pt modelId="{BBBA4E47-854A-4597-B632-CA6D61889C4A}" type="pres">
      <dgm:prSet presAssocID="{829C0518-19D7-4289-A008-330F2958F6FC}" presName="Name0" presStyleCnt="0">
        <dgm:presLayoutVars>
          <dgm:chMax val="7"/>
          <dgm:chPref val="7"/>
          <dgm:dir/>
        </dgm:presLayoutVars>
      </dgm:prSet>
      <dgm:spPr/>
    </dgm:pt>
    <dgm:pt modelId="{7CA6D3FD-2890-4CA2-9418-D4765FD7993B}" type="pres">
      <dgm:prSet presAssocID="{829C0518-19D7-4289-A008-330F2958F6FC}" presName="Name1" presStyleCnt="0"/>
      <dgm:spPr/>
    </dgm:pt>
    <dgm:pt modelId="{C48101E0-9620-4DD2-9D89-8506ED444BA9}" type="pres">
      <dgm:prSet presAssocID="{829C0518-19D7-4289-A008-330F2958F6FC}" presName="cycle" presStyleCnt="0"/>
      <dgm:spPr/>
    </dgm:pt>
    <dgm:pt modelId="{B77088C0-64AB-423E-A120-4DCCFAAAF5E9}" type="pres">
      <dgm:prSet presAssocID="{829C0518-19D7-4289-A008-330F2958F6FC}" presName="srcNode" presStyleLbl="node1" presStyleIdx="0" presStyleCnt="3"/>
      <dgm:spPr/>
    </dgm:pt>
    <dgm:pt modelId="{53ADDDFB-FE89-4C5A-83CD-B9E6C0CEA55A}" type="pres">
      <dgm:prSet presAssocID="{829C0518-19D7-4289-A008-330F2958F6FC}" presName="conn" presStyleLbl="parChTrans1D2" presStyleIdx="0" presStyleCnt="1"/>
      <dgm:spPr/>
    </dgm:pt>
    <dgm:pt modelId="{BDBACBDB-8C50-42A3-A2C6-58919279E55E}" type="pres">
      <dgm:prSet presAssocID="{829C0518-19D7-4289-A008-330F2958F6FC}" presName="extraNode" presStyleLbl="node1" presStyleIdx="0" presStyleCnt="3"/>
      <dgm:spPr/>
    </dgm:pt>
    <dgm:pt modelId="{BC98B106-2C48-4D87-89E2-138386772D40}" type="pres">
      <dgm:prSet presAssocID="{829C0518-19D7-4289-A008-330F2958F6FC}" presName="dstNode" presStyleLbl="node1" presStyleIdx="0" presStyleCnt="3"/>
      <dgm:spPr/>
    </dgm:pt>
    <dgm:pt modelId="{70189D56-0E4A-4A71-A35D-824D3325E00B}" type="pres">
      <dgm:prSet presAssocID="{3C0F5BBF-69A2-4D18-B204-D84DFA4E6E19}" presName="text_1" presStyleLbl="node1" presStyleIdx="0" presStyleCnt="3">
        <dgm:presLayoutVars>
          <dgm:bulletEnabled val="1"/>
        </dgm:presLayoutVars>
      </dgm:prSet>
      <dgm:spPr>
        <a:prstGeom prst="rect">
          <a:avLst/>
        </a:prstGeom>
      </dgm:spPr>
    </dgm:pt>
    <dgm:pt modelId="{644CCEBA-543B-49CF-AF9E-A8CE4DD9EF5F}" type="pres">
      <dgm:prSet presAssocID="{3C0F5BBF-69A2-4D18-B204-D84DFA4E6E19}" presName="accent_1" presStyleCnt="0"/>
      <dgm:spPr/>
    </dgm:pt>
    <dgm:pt modelId="{EB2D2B4B-9370-4379-A78E-33FCA44376F3}" type="pres">
      <dgm:prSet presAssocID="{3C0F5BBF-69A2-4D18-B204-D84DFA4E6E19}" presName="accentRepeatNode" presStyleLbl="solidFgAcc1" presStyleIdx="0" presStyleCnt="3" custScaleX="56046" custScaleY="56779"/>
      <dgm:spPr/>
    </dgm:pt>
    <dgm:pt modelId="{818F50A8-4900-4B25-8DFA-52E740D4C1A5}" type="pres">
      <dgm:prSet presAssocID="{9E4C2F3F-747B-487F-91E1-051B1F663E33}" presName="text_2" presStyleLbl="node1" presStyleIdx="1" presStyleCnt="3">
        <dgm:presLayoutVars>
          <dgm:bulletEnabled val="1"/>
        </dgm:presLayoutVars>
      </dgm:prSet>
      <dgm:spPr/>
    </dgm:pt>
    <dgm:pt modelId="{DA9D8050-F30F-46E1-ABCB-BADF5C035188}" type="pres">
      <dgm:prSet presAssocID="{9E4C2F3F-747B-487F-91E1-051B1F663E33}" presName="accent_2" presStyleCnt="0"/>
      <dgm:spPr/>
    </dgm:pt>
    <dgm:pt modelId="{AA86B0E4-1C39-45B0-B830-5EEEA464C19C}" type="pres">
      <dgm:prSet presAssocID="{9E4C2F3F-747B-487F-91E1-051B1F663E33}" presName="accentRepeatNode" presStyleLbl="solidFgAcc1" presStyleIdx="1" presStyleCnt="3"/>
      <dgm:spPr/>
    </dgm:pt>
    <dgm:pt modelId="{E8CF2C5B-51E7-40D8-BDC9-EAB73D967DBA}" type="pres">
      <dgm:prSet presAssocID="{D2144718-2C6B-4C99-B720-F74050D3A40A}" presName="text_3" presStyleLbl="node1" presStyleIdx="2" presStyleCnt="3">
        <dgm:presLayoutVars>
          <dgm:bulletEnabled val="1"/>
        </dgm:presLayoutVars>
      </dgm:prSet>
      <dgm:spPr/>
    </dgm:pt>
    <dgm:pt modelId="{7015DBFC-2813-4A7A-A0BB-662DAACE8F04}" type="pres">
      <dgm:prSet presAssocID="{D2144718-2C6B-4C99-B720-F74050D3A40A}" presName="accent_3" presStyleCnt="0"/>
      <dgm:spPr/>
    </dgm:pt>
    <dgm:pt modelId="{84488115-1789-4681-A348-A0518A1B6CCA}" type="pres">
      <dgm:prSet presAssocID="{D2144718-2C6B-4C99-B720-F74050D3A40A}" presName="accentRepeatNode" presStyleLbl="solidFgAcc1" presStyleIdx="2" presStyleCnt="3"/>
      <dgm:spPr/>
    </dgm:pt>
  </dgm:ptLst>
  <dgm:cxnLst>
    <dgm:cxn modelId="{B0FF550D-49E6-49E9-B8EE-B60DC4350941}" type="presOf" srcId="{9E4C2F3F-747B-487F-91E1-051B1F663E33}" destId="{818F50A8-4900-4B25-8DFA-52E740D4C1A5}" srcOrd="0" destOrd="0" presId="urn:microsoft.com/office/officeart/2008/layout/VerticalCurvedList"/>
    <dgm:cxn modelId="{168FB414-9DF9-49CE-8BF2-33EC706D3B4A}" srcId="{829C0518-19D7-4289-A008-330F2958F6FC}" destId="{9E4C2F3F-747B-487F-91E1-051B1F663E33}" srcOrd="1" destOrd="0" parTransId="{8644914B-0126-4F75-9919-F776622D7956}" sibTransId="{EE23171C-4A71-4644-B626-D6E9553EFE22}"/>
    <dgm:cxn modelId="{0D8E101A-D29E-4501-B945-6B5450F9A61B}" type="presOf" srcId="{3C0F5BBF-69A2-4D18-B204-D84DFA4E6E19}" destId="{70189D56-0E4A-4A71-A35D-824D3325E00B}" srcOrd="0" destOrd="0" presId="urn:microsoft.com/office/officeart/2008/layout/VerticalCurvedList"/>
    <dgm:cxn modelId="{A9C4004F-EB7A-405B-B34E-760E4A34C4CB}" type="presOf" srcId="{829C0518-19D7-4289-A008-330F2958F6FC}" destId="{BBBA4E47-854A-4597-B632-CA6D61889C4A}" srcOrd="0" destOrd="0" presId="urn:microsoft.com/office/officeart/2008/layout/VerticalCurvedList"/>
    <dgm:cxn modelId="{5981887E-BD8B-4B33-860F-6F1F864D3125}" type="presOf" srcId="{F151C4B9-FF0E-435F-9E3D-7132B5BB829E}" destId="{53ADDDFB-FE89-4C5A-83CD-B9E6C0CEA55A}" srcOrd="0" destOrd="0" presId="urn:microsoft.com/office/officeart/2008/layout/VerticalCurvedList"/>
    <dgm:cxn modelId="{7102719D-1A7C-480C-A200-E1D449AAA2DA}" srcId="{829C0518-19D7-4289-A008-330F2958F6FC}" destId="{D2144718-2C6B-4C99-B720-F74050D3A40A}" srcOrd="2" destOrd="0" parTransId="{A092DFA3-0AA6-426B-925F-E14ADAF7CB0F}" sibTransId="{7CBD3765-73C7-4947-AC53-8DAC90225C95}"/>
    <dgm:cxn modelId="{E52483D0-F4DF-42DF-8717-B6ACC8BB1D9D}" type="presOf" srcId="{D2144718-2C6B-4C99-B720-F74050D3A40A}" destId="{E8CF2C5B-51E7-40D8-BDC9-EAB73D967DBA}" srcOrd="0" destOrd="0" presId="urn:microsoft.com/office/officeart/2008/layout/VerticalCurvedList"/>
    <dgm:cxn modelId="{8ABEFEF8-21FF-40E1-AC13-EA273ED8C0FE}" srcId="{829C0518-19D7-4289-A008-330F2958F6FC}" destId="{3C0F5BBF-69A2-4D18-B204-D84DFA4E6E19}" srcOrd="0" destOrd="0" parTransId="{967131B5-214B-4124-B199-DC53D201C8B3}" sibTransId="{F151C4B9-FF0E-435F-9E3D-7132B5BB829E}"/>
    <dgm:cxn modelId="{21C34FC7-E31E-40F9-A5AA-E8FD0A7A1CA9}" type="presParOf" srcId="{BBBA4E47-854A-4597-B632-CA6D61889C4A}" destId="{7CA6D3FD-2890-4CA2-9418-D4765FD7993B}" srcOrd="0" destOrd="0" presId="urn:microsoft.com/office/officeart/2008/layout/VerticalCurvedList"/>
    <dgm:cxn modelId="{0CD5FB78-75F3-4E02-935D-F88BB3E196E1}" type="presParOf" srcId="{7CA6D3FD-2890-4CA2-9418-D4765FD7993B}" destId="{C48101E0-9620-4DD2-9D89-8506ED444BA9}" srcOrd="0" destOrd="0" presId="urn:microsoft.com/office/officeart/2008/layout/VerticalCurvedList"/>
    <dgm:cxn modelId="{BE14D359-64B7-41F8-83B0-9E87E8073DAF}" type="presParOf" srcId="{C48101E0-9620-4DD2-9D89-8506ED444BA9}" destId="{B77088C0-64AB-423E-A120-4DCCFAAAF5E9}" srcOrd="0" destOrd="0" presId="urn:microsoft.com/office/officeart/2008/layout/VerticalCurvedList"/>
    <dgm:cxn modelId="{D3D39A68-22C1-4F0B-AD11-00BDFC2FEFDB}" type="presParOf" srcId="{C48101E0-9620-4DD2-9D89-8506ED444BA9}" destId="{53ADDDFB-FE89-4C5A-83CD-B9E6C0CEA55A}" srcOrd="1" destOrd="0" presId="urn:microsoft.com/office/officeart/2008/layout/VerticalCurvedList"/>
    <dgm:cxn modelId="{63BD594F-ABA0-488A-AD3A-CD6C4CA0A7E2}" type="presParOf" srcId="{C48101E0-9620-4DD2-9D89-8506ED444BA9}" destId="{BDBACBDB-8C50-42A3-A2C6-58919279E55E}" srcOrd="2" destOrd="0" presId="urn:microsoft.com/office/officeart/2008/layout/VerticalCurvedList"/>
    <dgm:cxn modelId="{18559B99-516C-45B3-8119-967892D7F4DE}" type="presParOf" srcId="{C48101E0-9620-4DD2-9D89-8506ED444BA9}" destId="{BC98B106-2C48-4D87-89E2-138386772D40}" srcOrd="3" destOrd="0" presId="urn:microsoft.com/office/officeart/2008/layout/VerticalCurvedList"/>
    <dgm:cxn modelId="{18C869CC-E7A0-41E8-8A93-6CACA4B13942}" type="presParOf" srcId="{7CA6D3FD-2890-4CA2-9418-D4765FD7993B}" destId="{70189D56-0E4A-4A71-A35D-824D3325E00B}" srcOrd="1" destOrd="0" presId="urn:microsoft.com/office/officeart/2008/layout/VerticalCurvedList"/>
    <dgm:cxn modelId="{684569F9-AAF6-406F-A203-BF1A8706B078}" type="presParOf" srcId="{7CA6D3FD-2890-4CA2-9418-D4765FD7993B}" destId="{644CCEBA-543B-49CF-AF9E-A8CE4DD9EF5F}" srcOrd="2" destOrd="0" presId="urn:microsoft.com/office/officeart/2008/layout/VerticalCurvedList"/>
    <dgm:cxn modelId="{9B4D9CCF-EB09-404F-981E-FB8B51170606}" type="presParOf" srcId="{644CCEBA-543B-49CF-AF9E-A8CE4DD9EF5F}" destId="{EB2D2B4B-9370-4379-A78E-33FCA44376F3}" srcOrd="0" destOrd="0" presId="urn:microsoft.com/office/officeart/2008/layout/VerticalCurvedList"/>
    <dgm:cxn modelId="{E4B0CEB0-2606-47DD-B441-EE7320C8156A}" type="presParOf" srcId="{7CA6D3FD-2890-4CA2-9418-D4765FD7993B}" destId="{818F50A8-4900-4B25-8DFA-52E740D4C1A5}" srcOrd="3" destOrd="0" presId="urn:microsoft.com/office/officeart/2008/layout/VerticalCurvedList"/>
    <dgm:cxn modelId="{6C7E51C1-BA6F-4096-98AE-6827C8624D36}" type="presParOf" srcId="{7CA6D3FD-2890-4CA2-9418-D4765FD7993B}" destId="{DA9D8050-F30F-46E1-ABCB-BADF5C035188}" srcOrd="4" destOrd="0" presId="urn:microsoft.com/office/officeart/2008/layout/VerticalCurvedList"/>
    <dgm:cxn modelId="{126F0DF0-9E2B-4386-B60E-EFDA23461192}" type="presParOf" srcId="{DA9D8050-F30F-46E1-ABCB-BADF5C035188}" destId="{AA86B0E4-1C39-45B0-B830-5EEEA464C19C}" srcOrd="0" destOrd="0" presId="urn:microsoft.com/office/officeart/2008/layout/VerticalCurvedList"/>
    <dgm:cxn modelId="{A610041B-B9B3-43D9-B2F8-8F2945757F98}" type="presParOf" srcId="{7CA6D3FD-2890-4CA2-9418-D4765FD7993B}" destId="{E8CF2C5B-51E7-40D8-BDC9-EAB73D967DBA}" srcOrd="5" destOrd="0" presId="urn:microsoft.com/office/officeart/2008/layout/VerticalCurvedList"/>
    <dgm:cxn modelId="{3F94BAFC-85B8-4E72-9EA3-C3969D8F5C88}" type="presParOf" srcId="{7CA6D3FD-2890-4CA2-9418-D4765FD7993B}" destId="{7015DBFC-2813-4A7A-A0BB-662DAACE8F04}" srcOrd="6" destOrd="0" presId="urn:microsoft.com/office/officeart/2008/layout/VerticalCurvedList"/>
    <dgm:cxn modelId="{DD9227AC-F701-4264-92AF-8227D01BF674}" type="presParOf" srcId="{7015DBFC-2813-4A7A-A0BB-662DAACE8F04}" destId="{84488115-1789-4681-A348-A0518A1B6CC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DDDFB-FE89-4C5A-83CD-B9E6C0CEA55A}">
      <dsp:nvSpPr>
        <dsp:cNvPr id="0" name=""/>
        <dsp:cNvSpPr/>
      </dsp:nvSpPr>
      <dsp:spPr>
        <a:xfrm>
          <a:off x="-3916610" y="-601375"/>
          <a:ext cx="4667727" cy="4667727"/>
        </a:xfrm>
        <a:prstGeom prst="blockArc">
          <a:avLst>
            <a:gd name="adj1" fmla="val 18900000"/>
            <a:gd name="adj2" fmla="val 2700000"/>
            <a:gd name="adj3" fmla="val 463"/>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189D56-0E4A-4A71-A35D-824D3325E00B}">
      <dsp:nvSpPr>
        <dsp:cNvPr id="0" name=""/>
        <dsp:cNvSpPr/>
      </dsp:nvSpPr>
      <dsp:spPr>
        <a:xfrm>
          <a:off x="483029" y="346497"/>
          <a:ext cx="6762563" cy="692995"/>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06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Internet Disclosure and Evidentiary Standards</a:t>
          </a:r>
          <a:endParaRPr lang="en-IE" sz="1800" kern="1200" dirty="0"/>
        </a:p>
      </dsp:txBody>
      <dsp:txXfrm>
        <a:off x="483029" y="346497"/>
        <a:ext cx="6762563" cy="692995"/>
      </dsp:txXfrm>
    </dsp:sp>
    <dsp:sp modelId="{EB2D2B4B-9370-4379-A78E-33FCA44376F3}">
      <dsp:nvSpPr>
        <dsp:cNvPr id="0" name=""/>
        <dsp:cNvSpPr/>
      </dsp:nvSpPr>
      <dsp:spPr>
        <a:xfrm>
          <a:off x="240282" y="447072"/>
          <a:ext cx="485495" cy="491844"/>
        </a:xfrm>
        <a:prstGeom prst="ellipse">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F50A8-4900-4B25-8DFA-52E740D4C1A5}">
      <dsp:nvSpPr>
        <dsp:cNvPr id="0" name=""/>
        <dsp:cNvSpPr/>
      </dsp:nvSpPr>
      <dsp:spPr>
        <a:xfrm>
          <a:off x="734933" y="1385990"/>
          <a:ext cx="6510659" cy="692995"/>
        </a:xfrm>
        <a:prstGeom prst="rect">
          <a:avLst/>
        </a:prstGeom>
        <a:solidFill>
          <a:schemeClr val="accent1">
            <a:shade val="50000"/>
            <a:hueOff val="227618"/>
            <a:satOff val="-7672"/>
            <a:lumOff val="285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06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Abusive Disclosure and Article 7(3) Protection</a:t>
          </a:r>
        </a:p>
      </dsp:txBody>
      <dsp:txXfrm>
        <a:off x="734933" y="1385990"/>
        <a:ext cx="6510659" cy="692995"/>
      </dsp:txXfrm>
    </dsp:sp>
    <dsp:sp modelId="{AA86B0E4-1C39-45B0-B830-5EEEA464C19C}">
      <dsp:nvSpPr>
        <dsp:cNvPr id="0" name=""/>
        <dsp:cNvSpPr/>
      </dsp:nvSpPr>
      <dsp:spPr>
        <a:xfrm>
          <a:off x="301811" y="1299366"/>
          <a:ext cx="866244" cy="866244"/>
        </a:xfrm>
        <a:prstGeom prst="ellipse">
          <a:avLst/>
        </a:prstGeom>
        <a:solidFill>
          <a:schemeClr val="lt1">
            <a:hueOff val="0"/>
            <a:satOff val="0"/>
            <a:lumOff val="0"/>
            <a:alphaOff val="0"/>
          </a:schemeClr>
        </a:solidFill>
        <a:ln w="25400" cap="flat" cmpd="sng" algn="ctr">
          <a:solidFill>
            <a:schemeClr val="accent1">
              <a:shade val="50000"/>
              <a:hueOff val="227618"/>
              <a:satOff val="-7672"/>
              <a:lumOff val="28567"/>
              <a:alphaOff val="0"/>
            </a:schemeClr>
          </a:solidFill>
          <a:prstDash val="solid"/>
        </a:ln>
        <a:effectLst/>
      </dsp:spPr>
      <dsp:style>
        <a:lnRef idx="2">
          <a:scrgbClr r="0" g="0" b="0"/>
        </a:lnRef>
        <a:fillRef idx="1">
          <a:scrgbClr r="0" g="0" b="0"/>
        </a:fillRef>
        <a:effectRef idx="0">
          <a:scrgbClr r="0" g="0" b="0"/>
        </a:effectRef>
        <a:fontRef idx="minor"/>
      </dsp:style>
    </dsp:sp>
    <dsp:sp modelId="{E8CF2C5B-51E7-40D8-BDC9-EAB73D967DBA}">
      <dsp:nvSpPr>
        <dsp:cNvPr id="0" name=""/>
        <dsp:cNvSpPr/>
      </dsp:nvSpPr>
      <dsp:spPr>
        <a:xfrm>
          <a:off x="483029" y="2425483"/>
          <a:ext cx="6762563" cy="692995"/>
        </a:xfrm>
        <a:prstGeom prst="rect">
          <a:avLst/>
        </a:prstGeom>
        <a:solidFill>
          <a:schemeClr val="accent1">
            <a:shade val="50000"/>
            <a:hueOff val="227618"/>
            <a:satOff val="-7672"/>
            <a:lumOff val="285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06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FFFFFF"/>
              </a:solidFill>
              <a:latin typeface="Arial" panose="020B0604020202020204"/>
              <a:ea typeface="+mn-ea"/>
              <a:cs typeface="+mn-cs"/>
            </a:rPr>
            <a:t>Functionality and Procedural Pitfalls</a:t>
          </a:r>
        </a:p>
      </dsp:txBody>
      <dsp:txXfrm>
        <a:off x="483029" y="2425483"/>
        <a:ext cx="6762563" cy="692995"/>
      </dsp:txXfrm>
    </dsp:sp>
    <dsp:sp modelId="{84488115-1789-4681-A348-A0518A1B6CCA}">
      <dsp:nvSpPr>
        <dsp:cNvPr id="0" name=""/>
        <dsp:cNvSpPr/>
      </dsp:nvSpPr>
      <dsp:spPr>
        <a:xfrm>
          <a:off x="49907" y="2338858"/>
          <a:ext cx="866244" cy="866244"/>
        </a:xfrm>
        <a:prstGeom prst="ellipse">
          <a:avLst/>
        </a:prstGeom>
        <a:solidFill>
          <a:schemeClr val="lt1">
            <a:hueOff val="0"/>
            <a:satOff val="0"/>
            <a:lumOff val="0"/>
            <a:alphaOff val="0"/>
          </a:schemeClr>
        </a:solidFill>
        <a:ln w="25400" cap="flat" cmpd="sng" algn="ctr">
          <a:solidFill>
            <a:schemeClr val="accent1">
              <a:shade val="50000"/>
              <a:hueOff val="227618"/>
              <a:satOff val="-7672"/>
              <a:lumOff val="2856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80CCF-F457-E779-C664-2999341FBF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EAB470F-9133-18C7-42A7-06D2160869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1D8FB0-4708-6C41-8050-1DE09C27814F}" type="datetimeFigureOut">
              <a:rPr lang="en-GB" smtClean="0"/>
              <a:t>22/04/2026</a:t>
            </a:fld>
            <a:endParaRPr lang="en-GB" dirty="0"/>
          </a:p>
        </p:txBody>
      </p:sp>
      <p:sp>
        <p:nvSpPr>
          <p:cNvPr id="4" name="Footer Placeholder 3">
            <a:extLst>
              <a:ext uri="{FF2B5EF4-FFF2-40B4-BE49-F238E27FC236}">
                <a16:creationId xmlns:a16="http://schemas.microsoft.com/office/drawing/2014/main" id="{6C6D4095-2684-CD19-80FE-7209CAAB34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D1C5DB1-3E16-544D-889F-BCDA060238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FF0253-DFF2-AB49-AC29-EC2968CCD41E}" type="slidenum">
              <a:rPr lang="en-GB" smtClean="0"/>
              <a:t>‹#›</a:t>
            </a:fld>
            <a:endParaRPr lang="en-GB" dirty="0"/>
          </a:p>
        </p:txBody>
      </p:sp>
    </p:spTree>
    <p:extLst>
      <p:ext uri="{BB962C8B-B14F-4D97-AF65-F5344CB8AC3E}">
        <p14:creationId xmlns:p14="http://schemas.microsoft.com/office/powerpoint/2010/main" val="13025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03C89-0F0C-FC49-8F7F-427CF9242C82}" type="datetimeFigureOut">
              <a:rPr lang="en-GB" smtClean="0"/>
              <a:t>22/04/2026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FF499-47BD-3C46-A072-557BBA643A0F}" type="slidenum">
              <a:rPr lang="en-GB" smtClean="0"/>
              <a:t>‹#›</a:t>
            </a:fld>
            <a:endParaRPr lang="en-GB" dirty="0"/>
          </a:p>
        </p:txBody>
      </p:sp>
    </p:spTree>
    <p:extLst>
      <p:ext uri="{BB962C8B-B14F-4D97-AF65-F5344CB8AC3E}">
        <p14:creationId xmlns:p14="http://schemas.microsoft.com/office/powerpoint/2010/main" val="222074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B1FF499-47BD-3C46-A072-557BBA643A0F}" type="slidenum">
              <a:rPr lang="en-GB" smtClean="0"/>
              <a:t>0</a:t>
            </a:fld>
            <a:endParaRPr lang="en-GB" dirty="0"/>
          </a:p>
        </p:txBody>
      </p:sp>
    </p:spTree>
    <p:extLst>
      <p:ext uri="{BB962C8B-B14F-4D97-AF65-F5344CB8AC3E}">
        <p14:creationId xmlns:p14="http://schemas.microsoft.com/office/powerpoint/2010/main" val="177371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3DD2B-D7BA-69F0-112D-C55FEFA00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21444-2474-FC57-414E-C358F5CDDF39}"/>
              </a:ext>
            </a:extLst>
          </p:cNvPr>
          <p:cNvSpPr>
            <a:spLocks noGrp="1" noRot="1" noChangeAspect="1"/>
          </p:cNvSpPr>
          <p:nvPr>
            <p:ph type="sldImg"/>
          </p:nvPr>
        </p:nvSpPr>
        <p:spPr/>
        <p:txBody>
          <a:bodyPr/>
          <a:lstStyle/>
          <a:p>
            <a:endParaRPr lang="en-IE" dirty="0"/>
          </a:p>
        </p:txBody>
      </p:sp>
      <p:sp>
        <p:nvSpPr>
          <p:cNvPr id="3" name="Notes Placeholder 2">
            <a:extLst>
              <a:ext uri="{FF2B5EF4-FFF2-40B4-BE49-F238E27FC236}">
                <a16:creationId xmlns:a16="http://schemas.microsoft.com/office/drawing/2014/main" id="{519A0DF6-E667-EEB5-2007-E57C897157C5}"/>
              </a:ext>
            </a:extLst>
          </p:cNvPr>
          <p:cNvSpPr>
            <a:spLocks noGrp="1"/>
          </p:cNvSpPr>
          <p:nvPr>
            <p:ph type="body" idx="1"/>
          </p:nvPr>
        </p:nvSpPr>
        <p:spPr/>
        <p:txBody>
          <a:bodyPr/>
          <a:lstStyle/>
          <a:p>
            <a:r>
              <a:rPr lang="en-GB" dirty="0"/>
              <a:t>Lastly, let’s turn to</a:t>
            </a:r>
          </a:p>
          <a:p>
            <a:r>
              <a:rPr lang="en-GB" dirty="0"/>
              <a:t>3. Functionality: And when “Just being a tube” is not enough.</a:t>
            </a:r>
          </a:p>
          <a:p>
            <a:r>
              <a:rPr lang="en-GB" dirty="0"/>
              <a:t>In fact, the allegation that the contested design is purely functional, is one of the most common defences in design law.</a:t>
            </a:r>
          </a:p>
          <a:p>
            <a:r>
              <a:rPr lang="en-GB" dirty="0"/>
              <a:t>In the case about a nasal aspirator for babies (R-1800/2025-3), - that you can see on the scene - the invalidity applicant argued that the design was purely functional. He said it was nothing more than a “tube” with a chamber and a nose tip. According to the invalidity applicant, because every part of the design was “functional,” it didn’t deserve protection.</a:t>
            </a:r>
          </a:p>
          <a:p>
            <a:r>
              <a:rPr lang="en-GB" dirty="0"/>
              <a:t>But here’s the crucial point: A design cannot be protected if all its features are dictated solely by function—not “most,” all.</a:t>
            </a:r>
          </a:p>
          <a:p>
            <a:endParaRPr lang="en-GB" dirty="0"/>
          </a:p>
        </p:txBody>
      </p:sp>
      <p:sp>
        <p:nvSpPr>
          <p:cNvPr id="4" name="Slide Number Placeholder 3">
            <a:extLst>
              <a:ext uri="{FF2B5EF4-FFF2-40B4-BE49-F238E27FC236}">
                <a16:creationId xmlns:a16="http://schemas.microsoft.com/office/drawing/2014/main" id="{87718F89-91B2-1E2F-F6C5-97088A35BF6D}"/>
              </a:ext>
            </a:extLst>
          </p:cNvPr>
          <p:cNvSpPr>
            <a:spLocks noGrp="1"/>
          </p:cNvSpPr>
          <p:nvPr>
            <p:ph type="sldNum" sz="quarter" idx="5"/>
          </p:nvPr>
        </p:nvSpPr>
        <p:spPr/>
        <p:txBody>
          <a:bodyPr/>
          <a:lstStyle/>
          <a:p>
            <a:fld id="{59946E2C-854E-4B54-8BEC-BC3395A44416}" type="slidenum">
              <a:rPr lang="en-GB" smtClean="0"/>
              <a:t>9</a:t>
            </a:fld>
            <a:endParaRPr lang="en-GB" dirty="0"/>
          </a:p>
        </p:txBody>
      </p:sp>
    </p:spTree>
    <p:extLst>
      <p:ext uri="{BB962C8B-B14F-4D97-AF65-F5344CB8AC3E}">
        <p14:creationId xmlns:p14="http://schemas.microsoft.com/office/powerpoint/2010/main" val="346344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706F9-2A24-10B6-2A2E-9E2288E8F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7BF3F-B99D-26FB-4355-9D01EE8EBE89}"/>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5E3CA0DC-9799-5B9E-9298-899D34F349AF}"/>
              </a:ext>
            </a:extLst>
          </p:cNvPr>
          <p:cNvSpPr>
            <a:spLocks noGrp="1"/>
          </p:cNvSpPr>
          <p:nvPr>
            <p:ph type="body" idx="1"/>
          </p:nvPr>
        </p:nvSpPr>
        <p:spPr/>
        <p:txBody>
          <a:bodyPr/>
          <a:lstStyle/>
          <a:p>
            <a:r>
              <a:rPr lang="en-GB" dirty="0"/>
              <a:t>And guess what? The Board found that a functionality allegation will fail if the invalidity applicant can't prove that all aspects of the design are dictated by necessity. It wasn’t enough to argue that the tube, chamber, or nose tip were functional. There were ergonomic features, safety considerations, and comfort factors that showed the designer still had some room for aesthetic freedom.</a:t>
            </a:r>
          </a:p>
          <a:p>
            <a:r>
              <a:rPr lang="en-GB" dirty="0"/>
              <a:t>The key takeaway here: Functionality is not about whether the product works. It’s about whether the designer had enough meaningful freedom to incorporate aesthetic or non-functional features. In this case, the Board concluded that design protection was justified because the design wasn’t purely dictated by function.</a:t>
            </a:r>
          </a:p>
          <a:p>
            <a:endParaRPr lang="en-GB" dirty="0"/>
          </a:p>
        </p:txBody>
      </p:sp>
      <p:sp>
        <p:nvSpPr>
          <p:cNvPr id="4" name="Slide Number Placeholder 3">
            <a:extLst>
              <a:ext uri="{FF2B5EF4-FFF2-40B4-BE49-F238E27FC236}">
                <a16:creationId xmlns:a16="http://schemas.microsoft.com/office/drawing/2014/main" id="{1FD4C408-783A-C339-6424-95F95CFAE9D9}"/>
              </a:ext>
            </a:extLst>
          </p:cNvPr>
          <p:cNvSpPr>
            <a:spLocks noGrp="1"/>
          </p:cNvSpPr>
          <p:nvPr>
            <p:ph type="sldNum" sz="quarter" idx="5"/>
          </p:nvPr>
        </p:nvSpPr>
        <p:spPr/>
        <p:txBody>
          <a:bodyPr/>
          <a:lstStyle/>
          <a:p>
            <a:fld id="{59946E2C-854E-4B54-8BEC-BC3395A44416}" type="slidenum">
              <a:rPr lang="en-GB" smtClean="0"/>
              <a:t>10</a:t>
            </a:fld>
            <a:endParaRPr lang="en-GB" dirty="0"/>
          </a:p>
        </p:txBody>
      </p:sp>
    </p:spTree>
    <p:extLst>
      <p:ext uri="{BB962C8B-B14F-4D97-AF65-F5344CB8AC3E}">
        <p14:creationId xmlns:p14="http://schemas.microsoft.com/office/powerpoint/2010/main" val="2041908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DF344-3FEA-E1F6-0903-747C2CA8B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5EB11-78CB-FE2C-6FF1-A8A83E679C17}"/>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74ABC39B-5709-6030-1557-2F0191B99903}"/>
              </a:ext>
            </a:extLst>
          </p:cNvPr>
          <p:cNvSpPr>
            <a:spLocks noGrp="1"/>
          </p:cNvSpPr>
          <p:nvPr>
            <p:ph type="body" idx="1"/>
          </p:nvPr>
        </p:nvSpPr>
        <p:spPr/>
        <p:txBody>
          <a:bodyPr/>
          <a:lstStyle/>
          <a:p>
            <a:r>
              <a:rPr lang="en-GB" dirty="0"/>
              <a:t>So, what can we learn from all three of these cases?</a:t>
            </a:r>
          </a:p>
          <a:p>
            <a:r>
              <a:rPr lang="en-GB" dirty="0"/>
              <a:t>1.	Internet evidence must be clear, complete and probative: No undated screenshots, no search engine results with </a:t>
            </a:r>
            <a:r>
              <a:rPr lang="en-GB"/>
              <a:t>contradictory information. </a:t>
            </a:r>
            <a:r>
              <a:rPr lang="en-GB" dirty="0"/>
              <a:t>Aim for verifiable and traceable records. </a:t>
            </a:r>
          </a:p>
          <a:p>
            <a:r>
              <a:rPr lang="en-GB" dirty="0"/>
              <a:t>2.	Context matters when it comes to prior art: If a disclosure is abusive, it may be legally ignored. Misappropriation is as important as the existence of the design itself. </a:t>
            </a:r>
          </a:p>
          <a:p>
            <a:r>
              <a:rPr lang="en-GB" dirty="0"/>
              <a:t>3.	Functionality is a high bar: You must prove a complete lack of design freedom to invalidate a design on functional grounds. If any non-functional feature exists, the design remains protected. </a:t>
            </a:r>
          </a:p>
          <a:p>
            <a:r>
              <a:rPr lang="en-GB" dirty="0"/>
              <a:t>Closing Message</a:t>
            </a:r>
          </a:p>
          <a:p>
            <a:r>
              <a:rPr lang="en-GB" dirty="0"/>
              <a:t>While product appearance continues to be central to design law, in an increasingly digital age you may need to think about how you prove what existed online, how you explain the historical context, and how you substantiate technical necessity or aesthetic considerations of design products.</a:t>
            </a:r>
          </a:p>
          <a:p>
            <a:r>
              <a:rPr lang="en-GB" dirty="0"/>
              <a:t>The edge of design law today isn’t in the design itself—it’s in the evidence. So, whether  you’re trying to protect a design protection or invalidate one, always remember: The devil is in the details—and in the proof.</a:t>
            </a:r>
          </a:p>
          <a:p>
            <a:r>
              <a:rPr lang="en-GB" dirty="0"/>
              <a:t>Thank you!</a:t>
            </a:r>
          </a:p>
          <a:p>
            <a:endParaRPr lang="en-GB" dirty="0"/>
          </a:p>
        </p:txBody>
      </p:sp>
      <p:sp>
        <p:nvSpPr>
          <p:cNvPr id="4" name="Slide Number Placeholder 3">
            <a:extLst>
              <a:ext uri="{FF2B5EF4-FFF2-40B4-BE49-F238E27FC236}">
                <a16:creationId xmlns:a16="http://schemas.microsoft.com/office/drawing/2014/main" id="{9C7EC685-2385-1AEC-2319-E48F1F0B3865}"/>
              </a:ext>
            </a:extLst>
          </p:cNvPr>
          <p:cNvSpPr>
            <a:spLocks noGrp="1"/>
          </p:cNvSpPr>
          <p:nvPr>
            <p:ph type="sldNum" sz="quarter" idx="5"/>
          </p:nvPr>
        </p:nvSpPr>
        <p:spPr/>
        <p:txBody>
          <a:bodyPr/>
          <a:lstStyle/>
          <a:p>
            <a:fld id="{59946E2C-854E-4B54-8BEC-BC3395A44416}" type="slidenum">
              <a:rPr lang="en-GB" smtClean="0"/>
              <a:t>11</a:t>
            </a:fld>
            <a:endParaRPr lang="en-GB" dirty="0"/>
          </a:p>
        </p:txBody>
      </p:sp>
    </p:spTree>
    <p:extLst>
      <p:ext uri="{BB962C8B-B14F-4D97-AF65-F5344CB8AC3E}">
        <p14:creationId xmlns:p14="http://schemas.microsoft.com/office/powerpoint/2010/main" val="428807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1A08B-19BB-7AAE-F828-E167B431D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EF02F-352A-6475-F3C6-5E92094A5180}"/>
              </a:ext>
            </a:extLst>
          </p:cNvPr>
          <p:cNvSpPr>
            <a:spLocks noGrp="1" noRot="1" noChangeAspect="1"/>
          </p:cNvSpPr>
          <p:nvPr>
            <p:ph type="sldImg"/>
          </p:nvPr>
        </p:nvSpPr>
        <p:spPr/>
        <p:txBody>
          <a:bodyPr/>
          <a:lstStyle/>
          <a:p>
            <a:endParaRPr lang="en-IE" dirty="0"/>
          </a:p>
        </p:txBody>
      </p:sp>
      <p:sp>
        <p:nvSpPr>
          <p:cNvPr id="3" name="Notes Placeholder 2">
            <a:extLst>
              <a:ext uri="{FF2B5EF4-FFF2-40B4-BE49-F238E27FC236}">
                <a16:creationId xmlns:a16="http://schemas.microsoft.com/office/drawing/2014/main" id="{1618293C-4046-24F3-4BFB-42DB609A1930}"/>
              </a:ext>
            </a:extLst>
          </p:cNvPr>
          <p:cNvSpPr>
            <a:spLocks noGrp="1"/>
          </p:cNvSpPr>
          <p:nvPr>
            <p:ph type="body" idx="1"/>
          </p:nvPr>
        </p:nvSpPr>
        <p:spPr/>
        <p:txBody>
          <a:bodyPr/>
          <a:lstStyle/>
          <a:p>
            <a:r>
              <a:rPr lang="en-GB" dirty="0"/>
              <a:t>INTRO: Why we’re talking about “designs on the edge”</a:t>
            </a:r>
          </a:p>
          <a:p>
            <a:r>
              <a:rPr lang="en-GB" dirty="0"/>
              <a:t>Good morning, everyone! It’s great to be here with such an experienced group of professionals. Now, I called my talk “Designs on the Edge” and you’re probably asking yourselves what I mean by that? Well, design law is increasingly living at the intersection of three key tensions:</a:t>
            </a:r>
          </a:p>
          <a:p>
            <a:r>
              <a:rPr lang="en-GB" dirty="0"/>
              <a:t>1.	Appearance vs. Function – How much design freedom do creators actually have when designs are constrained by technical requirements? </a:t>
            </a:r>
          </a:p>
          <a:p>
            <a:r>
              <a:rPr lang="en-GB" dirty="0"/>
              <a:t>2.	Digital Evidence vs. Legal Proof – With so much disclosure happening online, what counts as reliable, provable evidence? </a:t>
            </a:r>
          </a:p>
          <a:p>
            <a:r>
              <a:rPr lang="en-GB" dirty="0"/>
              <a:t>3.	Fair Competition vs. Abusive Tactics – When do competitive actions cross the line into unfair play, and how does the law protect designers from this? </a:t>
            </a:r>
          </a:p>
          <a:p>
            <a:r>
              <a:rPr lang="en-GB" dirty="0"/>
              <a:t>These tensions often play out before the Third Boards of Appeal, which is dedicated to design cases. </a:t>
            </a:r>
          </a:p>
          <a:p>
            <a:endParaRPr lang="en-US" dirty="0"/>
          </a:p>
        </p:txBody>
      </p:sp>
      <p:sp>
        <p:nvSpPr>
          <p:cNvPr id="4" name="Slide Number Placeholder 3">
            <a:extLst>
              <a:ext uri="{FF2B5EF4-FFF2-40B4-BE49-F238E27FC236}">
                <a16:creationId xmlns:a16="http://schemas.microsoft.com/office/drawing/2014/main" id="{06366752-4D81-2631-0EA5-AD3B66C592D9}"/>
              </a:ext>
            </a:extLst>
          </p:cNvPr>
          <p:cNvSpPr>
            <a:spLocks noGrp="1"/>
          </p:cNvSpPr>
          <p:nvPr>
            <p:ph type="sldNum" sz="quarter" idx="5"/>
          </p:nvPr>
        </p:nvSpPr>
        <p:spPr/>
        <p:txBody>
          <a:bodyPr/>
          <a:lstStyle/>
          <a:p>
            <a:fld id="{59946E2C-854E-4B54-8BEC-BC3395A44416}" type="slidenum">
              <a:rPr lang="en-GB" smtClean="0"/>
              <a:t>1</a:t>
            </a:fld>
            <a:endParaRPr lang="en-GB" dirty="0"/>
          </a:p>
        </p:txBody>
      </p:sp>
    </p:spTree>
    <p:extLst>
      <p:ext uri="{BB962C8B-B14F-4D97-AF65-F5344CB8AC3E}">
        <p14:creationId xmlns:p14="http://schemas.microsoft.com/office/powerpoint/2010/main" val="89740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dirty="0"/>
          </a:p>
        </p:txBody>
      </p:sp>
      <p:sp>
        <p:nvSpPr>
          <p:cNvPr id="3" name="Notes Placeholder 2"/>
          <p:cNvSpPr>
            <a:spLocks noGrp="1"/>
          </p:cNvSpPr>
          <p:nvPr>
            <p:ph type="body" idx="1"/>
          </p:nvPr>
        </p:nvSpPr>
        <p:spPr/>
        <p:txBody>
          <a:bodyPr/>
          <a:lstStyle/>
          <a:p>
            <a:r>
              <a:rPr lang="en-GB" dirty="0"/>
              <a:t>Recent case law has shown something important:</a:t>
            </a:r>
          </a:p>
          <a:p>
            <a:endParaRPr lang="en-GB" dirty="0"/>
          </a:p>
          <a:p>
            <a:r>
              <a:rPr lang="en-GB" dirty="0"/>
              <a:t>Design protection is still strong—but only for those who can prove it properly, argue it precisely, and frame it correctly.</a:t>
            </a:r>
          </a:p>
          <a:p>
            <a:r>
              <a:rPr lang="en-GB" dirty="0"/>
              <a:t>We’ll walk through three main themes today:</a:t>
            </a:r>
          </a:p>
          <a:p>
            <a:r>
              <a:rPr lang="en-GB" dirty="0"/>
              <a:t>1.	Internet Disclosure and Evidentiary Standards </a:t>
            </a:r>
          </a:p>
          <a:p>
            <a:r>
              <a:rPr lang="en-GB" dirty="0"/>
              <a:t>2.	Abusive Disclosure and Article 7(3) Protection </a:t>
            </a:r>
          </a:p>
          <a:p>
            <a:r>
              <a:rPr lang="en-GB" dirty="0"/>
              <a:t>3.	Functionality and Procedural Pitfalls </a:t>
            </a:r>
          </a:p>
          <a:p>
            <a:endParaRPr lang="en-US" dirty="0"/>
          </a:p>
        </p:txBody>
      </p:sp>
      <p:sp>
        <p:nvSpPr>
          <p:cNvPr id="4" name="Slide Number Placeholder 3"/>
          <p:cNvSpPr>
            <a:spLocks noGrp="1"/>
          </p:cNvSpPr>
          <p:nvPr>
            <p:ph type="sldNum" sz="quarter" idx="5"/>
          </p:nvPr>
        </p:nvSpPr>
        <p:spPr/>
        <p:txBody>
          <a:bodyPr/>
          <a:lstStyle/>
          <a:p>
            <a:fld id="{59946E2C-854E-4B54-8BEC-BC3395A44416}" type="slidenum">
              <a:rPr lang="en-GB" smtClean="0"/>
              <a:t>2</a:t>
            </a:fld>
            <a:endParaRPr lang="en-GB" dirty="0"/>
          </a:p>
        </p:txBody>
      </p:sp>
    </p:spTree>
    <p:extLst>
      <p:ext uri="{BB962C8B-B14F-4D97-AF65-F5344CB8AC3E}">
        <p14:creationId xmlns:p14="http://schemas.microsoft.com/office/powerpoint/2010/main" val="233428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69C5A-8FD2-D8B9-FE7A-45F59518E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CAE32-DC96-67CC-E2C5-9F4CD29D338C}"/>
              </a:ext>
            </a:extLst>
          </p:cNvPr>
          <p:cNvSpPr>
            <a:spLocks noGrp="1" noRot="1" noChangeAspect="1"/>
          </p:cNvSpPr>
          <p:nvPr>
            <p:ph type="sldImg"/>
          </p:nvPr>
        </p:nvSpPr>
        <p:spPr/>
        <p:txBody>
          <a:bodyPr/>
          <a:lstStyle/>
          <a:p>
            <a:endParaRPr lang="en-IE" dirty="0"/>
          </a:p>
        </p:txBody>
      </p:sp>
      <p:sp>
        <p:nvSpPr>
          <p:cNvPr id="3" name="Notes Placeholder 2">
            <a:extLst>
              <a:ext uri="{FF2B5EF4-FFF2-40B4-BE49-F238E27FC236}">
                <a16:creationId xmlns:a16="http://schemas.microsoft.com/office/drawing/2014/main" id="{BA6D0E26-01BA-3C48-F319-943026DD2976}"/>
              </a:ext>
            </a:extLst>
          </p:cNvPr>
          <p:cNvSpPr>
            <a:spLocks noGrp="1"/>
          </p:cNvSpPr>
          <p:nvPr>
            <p:ph type="body" idx="1"/>
          </p:nvPr>
        </p:nvSpPr>
        <p:spPr/>
        <p:txBody>
          <a:bodyPr/>
          <a:lstStyle/>
          <a:p>
            <a:r>
              <a:rPr lang="en-GB" dirty="0"/>
              <a:t>1. Internet Disclosure: When Proof Is Everything</a:t>
            </a:r>
          </a:p>
          <a:p>
            <a:r>
              <a:rPr lang="en-GB" dirty="0"/>
              <a:t>Let’s dive right in with a deceptively simple question: When is something truly “disclosed online”?</a:t>
            </a:r>
          </a:p>
          <a:p>
            <a:r>
              <a:rPr lang="en-GB" dirty="0"/>
              <a:t>Take, for example, the 2025 case involving a stackable plant container (R2089/2024-3). The design in question? The modular plant tower you can see on the slide.</a:t>
            </a:r>
          </a:p>
          <a:p>
            <a:r>
              <a:rPr lang="en-GB" dirty="0"/>
              <a:t>The case involved Gusta Garden GmbH’s EU design for these plant containers, filed in 2019. </a:t>
            </a:r>
          </a:p>
          <a:p>
            <a:r>
              <a:rPr lang="en-GB" dirty="0"/>
              <a:t>Lidl challenged it, claiming – among other grounds – that the design wasn’t new, and providing evidence of disclosure of prior art that included:</a:t>
            </a:r>
          </a:p>
          <a:p>
            <a:r>
              <a:rPr lang="en-GB" dirty="0"/>
              <a:t>•	Facebook posts </a:t>
            </a:r>
          </a:p>
          <a:p>
            <a:r>
              <a:rPr lang="en-GB" dirty="0"/>
              <a:t>•	Screenshots </a:t>
            </a:r>
          </a:p>
          <a:p>
            <a:r>
              <a:rPr lang="en-GB" dirty="0"/>
              <a:t>•	Search engine results </a:t>
            </a:r>
          </a:p>
          <a:p>
            <a:r>
              <a:rPr lang="en-GB" dirty="0"/>
              <a:t>•	Even internal company presentations. </a:t>
            </a:r>
          </a:p>
          <a:p>
            <a:r>
              <a:rPr lang="en-GB" dirty="0"/>
              <a:t>Now, when we look at the legal analysis of disclosure, we run into a very important point: Digital evidence is only as good as its ability to be verified.</a:t>
            </a:r>
          </a:p>
          <a:p>
            <a:r>
              <a:rPr lang="en-GB" dirty="0"/>
              <a:t>Here’s the bottom line:</a:t>
            </a:r>
          </a:p>
          <a:p>
            <a:r>
              <a:rPr lang="en-GB" dirty="0"/>
              <a:t>The Board took a strict approach. For online disclosures to be valid, there must be objective, verifiable, and traceable evidence. No assumptions, no vague digital traces, no undated screenshots (or, as in this case, contradictory dates on the same document).</a:t>
            </a:r>
          </a:p>
          <a:p>
            <a:endParaRPr lang="en-GB" dirty="0"/>
          </a:p>
        </p:txBody>
      </p:sp>
      <p:sp>
        <p:nvSpPr>
          <p:cNvPr id="4" name="Slide Number Placeholder 3">
            <a:extLst>
              <a:ext uri="{FF2B5EF4-FFF2-40B4-BE49-F238E27FC236}">
                <a16:creationId xmlns:a16="http://schemas.microsoft.com/office/drawing/2014/main" id="{8451F9B9-E82D-A302-3CFF-B48480BC5CFA}"/>
              </a:ext>
            </a:extLst>
          </p:cNvPr>
          <p:cNvSpPr>
            <a:spLocks noGrp="1"/>
          </p:cNvSpPr>
          <p:nvPr>
            <p:ph type="sldNum" sz="quarter" idx="5"/>
          </p:nvPr>
        </p:nvSpPr>
        <p:spPr/>
        <p:txBody>
          <a:bodyPr/>
          <a:lstStyle/>
          <a:p>
            <a:fld id="{59946E2C-854E-4B54-8BEC-BC3395A44416}" type="slidenum">
              <a:rPr lang="en-GB" smtClean="0"/>
              <a:t>3</a:t>
            </a:fld>
            <a:endParaRPr lang="en-GB" dirty="0"/>
          </a:p>
        </p:txBody>
      </p:sp>
    </p:spTree>
    <p:extLst>
      <p:ext uri="{BB962C8B-B14F-4D97-AF65-F5344CB8AC3E}">
        <p14:creationId xmlns:p14="http://schemas.microsoft.com/office/powerpoint/2010/main" val="158218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31D72-8157-D9E2-B3CE-99BF4B9AA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BA774-E32D-E887-5AEE-A99FFC73E57E}"/>
              </a:ext>
            </a:extLst>
          </p:cNvPr>
          <p:cNvSpPr>
            <a:spLocks noGrp="1" noRot="1" noChangeAspect="1"/>
          </p:cNvSpPr>
          <p:nvPr>
            <p:ph type="sldImg"/>
          </p:nvPr>
        </p:nvSpPr>
        <p:spPr/>
        <p:txBody>
          <a:bodyPr/>
          <a:lstStyle/>
          <a:p>
            <a:endParaRPr lang="en-IE" dirty="0"/>
          </a:p>
        </p:txBody>
      </p:sp>
      <p:sp>
        <p:nvSpPr>
          <p:cNvPr id="3" name="Notes Placeholder 2">
            <a:extLst>
              <a:ext uri="{FF2B5EF4-FFF2-40B4-BE49-F238E27FC236}">
                <a16:creationId xmlns:a16="http://schemas.microsoft.com/office/drawing/2014/main" id="{4A5988CF-F19D-967F-3EA2-29E7829C2268}"/>
              </a:ext>
            </a:extLst>
          </p:cNvPr>
          <p:cNvSpPr>
            <a:spLocks noGrp="1"/>
          </p:cNvSpPr>
          <p:nvPr>
            <p:ph type="body" idx="1"/>
          </p:nvPr>
        </p:nvSpPr>
        <p:spPr/>
        <p:txBody>
          <a:bodyPr/>
          <a:lstStyle/>
          <a:p>
            <a:r>
              <a:rPr lang="en-GB" dirty="0"/>
              <a:t>To prove disclosure, Lidl tried to use:</a:t>
            </a:r>
          </a:p>
          <a:p>
            <a:r>
              <a:rPr lang="en-GB" dirty="0"/>
              <a:t>•	D1: A blurry internal presentation from 2019. </a:t>
            </a:r>
          </a:p>
          <a:p>
            <a:r>
              <a:rPr lang="en-GB" dirty="0"/>
              <a:t>•	D2: A search result from Bing in 2017—well, that was problematic, as the results were unreliable and even contradictory. It was indicated as being ‘on or before 14 March 2017’, which was imprecise, and then </a:t>
            </a:r>
          </a:p>
          <a:p>
            <a:r>
              <a:rPr lang="en-GB" dirty="0"/>
              <a:t>•	D3: A YouTube video and Amazon listing from 2018. </a:t>
            </a:r>
          </a:p>
          <a:p>
            <a:endParaRPr lang="en-GB" dirty="0"/>
          </a:p>
        </p:txBody>
      </p:sp>
      <p:sp>
        <p:nvSpPr>
          <p:cNvPr id="4" name="Slide Number Placeholder 3">
            <a:extLst>
              <a:ext uri="{FF2B5EF4-FFF2-40B4-BE49-F238E27FC236}">
                <a16:creationId xmlns:a16="http://schemas.microsoft.com/office/drawing/2014/main" id="{F77F5DB8-F7E2-76F1-836A-AE4FD4A041BC}"/>
              </a:ext>
            </a:extLst>
          </p:cNvPr>
          <p:cNvSpPr>
            <a:spLocks noGrp="1"/>
          </p:cNvSpPr>
          <p:nvPr>
            <p:ph type="sldNum" sz="quarter" idx="5"/>
          </p:nvPr>
        </p:nvSpPr>
        <p:spPr/>
        <p:txBody>
          <a:bodyPr/>
          <a:lstStyle/>
          <a:p>
            <a:fld id="{59946E2C-854E-4B54-8BEC-BC3395A44416}" type="slidenum">
              <a:rPr lang="en-GB" smtClean="0"/>
              <a:t>4</a:t>
            </a:fld>
            <a:endParaRPr lang="en-GB" dirty="0"/>
          </a:p>
        </p:txBody>
      </p:sp>
    </p:spTree>
    <p:extLst>
      <p:ext uri="{BB962C8B-B14F-4D97-AF65-F5344CB8AC3E}">
        <p14:creationId xmlns:p14="http://schemas.microsoft.com/office/powerpoint/2010/main" val="362562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9FB4F-A6C9-B237-4D30-BB334391B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D58ED-F145-6384-C3FE-B64087EFB7F4}"/>
              </a:ext>
            </a:extLst>
          </p:cNvPr>
          <p:cNvSpPr>
            <a:spLocks noGrp="1" noRot="1" noChangeAspect="1"/>
          </p:cNvSpPr>
          <p:nvPr>
            <p:ph type="sldImg"/>
          </p:nvPr>
        </p:nvSpPr>
        <p:spPr/>
        <p:txBody>
          <a:bodyPr/>
          <a:lstStyle/>
          <a:p>
            <a:endParaRPr lang="en-IE" dirty="0"/>
          </a:p>
        </p:txBody>
      </p:sp>
      <p:sp>
        <p:nvSpPr>
          <p:cNvPr id="3" name="Notes Placeholder 2">
            <a:extLst>
              <a:ext uri="{FF2B5EF4-FFF2-40B4-BE49-F238E27FC236}">
                <a16:creationId xmlns:a16="http://schemas.microsoft.com/office/drawing/2014/main" id="{E8E9AD45-3761-F3B8-835D-06790A44E721}"/>
              </a:ext>
            </a:extLst>
          </p:cNvPr>
          <p:cNvSpPr>
            <a:spLocks noGrp="1"/>
          </p:cNvSpPr>
          <p:nvPr>
            <p:ph type="body" idx="1"/>
          </p:nvPr>
        </p:nvSpPr>
        <p:spPr/>
        <p:txBody>
          <a:bodyPr/>
          <a:lstStyle/>
          <a:p>
            <a:r>
              <a:rPr lang="en-GB" dirty="0"/>
              <a:t>What happened? The Board found that the internet evidence was inconclusive because it was insufficiently reliable. It wasn’t about “digital = bad,” but about whether digital evidence could be properly traced and shows clear images of alleged prior art. A subsequent clearer photo of the images in the digital evidence was unable to help, since it was completely unclear who took this photo and when and under what circumstances it was taken. The Bing search engine merely provided links to various websites and displayed previews of the images contained on those websites. It wasn’t a reliable sources —because it didn’t archive data like proper archives or registries do. Moreover, it contained a reference to the Notre Dame fire which was after the alleged date of disclosure. Those doubts could not be dispelled by expert evidence, since uncertainty still remained about primary and secondary metadata access using Bing. This strict approach is in line with CP 10 Criteria for assessing disclosure of designs on the Internet – agreed by the Member State IP offices.</a:t>
            </a:r>
          </a:p>
          <a:p>
            <a:r>
              <a:rPr lang="en-GB" dirty="0"/>
              <a:t>So, what can we learn here? To invalidate a design using online disclosure, you need clarity, certainty and traceability—blurry, undated or dubiously dated screenshots simply won’t cut it. In the event, an Amazon listing with a clear timestamp was sufficient – although the contested design ended-up being found not to lack novelty when compared to that disclosed image, since the two designs differed in more than insignificant details.</a:t>
            </a:r>
          </a:p>
        </p:txBody>
      </p:sp>
      <p:sp>
        <p:nvSpPr>
          <p:cNvPr id="4" name="Slide Number Placeholder 3">
            <a:extLst>
              <a:ext uri="{FF2B5EF4-FFF2-40B4-BE49-F238E27FC236}">
                <a16:creationId xmlns:a16="http://schemas.microsoft.com/office/drawing/2014/main" id="{F85EC5B0-8E15-47B0-10B2-11F9964B1CC2}"/>
              </a:ext>
            </a:extLst>
          </p:cNvPr>
          <p:cNvSpPr>
            <a:spLocks noGrp="1"/>
          </p:cNvSpPr>
          <p:nvPr>
            <p:ph type="sldNum" sz="quarter" idx="5"/>
          </p:nvPr>
        </p:nvSpPr>
        <p:spPr/>
        <p:txBody>
          <a:bodyPr/>
          <a:lstStyle/>
          <a:p>
            <a:fld id="{59946E2C-854E-4B54-8BEC-BC3395A44416}" type="slidenum">
              <a:rPr lang="en-GB" smtClean="0"/>
              <a:t>5</a:t>
            </a:fld>
            <a:endParaRPr lang="en-GB" dirty="0"/>
          </a:p>
        </p:txBody>
      </p:sp>
    </p:spTree>
    <p:extLst>
      <p:ext uri="{BB962C8B-B14F-4D97-AF65-F5344CB8AC3E}">
        <p14:creationId xmlns:p14="http://schemas.microsoft.com/office/powerpoint/2010/main" val="426096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E0A6-7EFA-4698-B564-45E87FE97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B4BA0-A135-19F8-9D18-F2A91D4868B6}"/>
              </a:ext>
            </a:extLst>
          </p:cNvPr>
          <p:cNvSpPr>
            <a:spLocks noGrp="1" noRot="1" noChangeAspect="1"/>
          </p:cNvSpPr>
          <p:nvPr>
            <p:ph type="sldImg"/>
          </p:nvPr>
        </p:nvSpPr>
        <p:spPr/>
        <p:txBody>
          <a:bodyPr/>
          <a:lstStyle/>
          <a:p>
            <a:endParaRPr lang="en-IE" dirty="0"/>
          </a:p>
        </p:txBody>
      </p:sp>
      <p:sp>
        <p:nvSpPr>
          <p:cNvPr id="3" name="Notes Placeholder 2">
            <a:extLst>
              <a:ext uri="{FF2B5EF4-FFF2-40B4-BE49-F238E27FC236}">
                <a16:creationId xmlns:a16="http://schemas.microsoft.com/office/drawing/2014/main" id="{66B193DD-7251-DB3B-3A00-D6C35D0DAD29}"/>
              </a:ext>
            </a:extLst>
          </p:cNvPr>
          <p:cNvSpPr>
            <a:spLocks noGrp="1"/>
          </p:cNvSpPr>
          <p:nvPr>
            <p:ph type="body" idx="1"/>
          </p:nvPr>
        </p:nvSpPr>
        <p:spPr/>
        <p:txBody>
          <a:bodyPr/>
          <a:lstStyle/>
          <a:p>
            <a:r>
              <a:rPr lang="en-GB" dirty="0"/>
              <a:t>2. Abusive Disclosure: When the Past is “Too Dirty” to Count</a:t>
            </a:r>
          </a:p>
          <a:p>
            <a:r>
              <a:rPr lang="en-GB" dirty="0"/>
              <a:t>Next let’s consider what happens when prior designs exist, but they are alleged to have been disclosed unfairly? This brings us to the "building slabs" case (R 1483/2024-3).</a:t>
            </a:r>
          </a:p>
          <a:p>
            <a:r>
              <a:rPr lang="en-GB" dirty="0"/>
              <a:t>In this case, the designer of a building slab argued that previous disclosures, shown on Facebook, were stolen from him. This was a classic case of Article 7(3) of the Design Regulation, which protects designers from abusive disclosure—particularly when prior designs were exposed during the grace period under conditions of misappropriation.</a:t>
            </a:r>
          </a:p>
          <a:p>
            <a:r>
              <a:rPr lang="en-GB" dirty="0"/>
              <a:t>The legal question here was: Does the publication count as “prior art” if the disclosure happened under unfair or abusive circumstances?</a:t>
            </a:r>
          </a:p>
          <a:p>
            <a:endParaRPr lang="en-GB" dirty="0"/>
          </a:p>
        </p:txBody>
      </p:sp>
      <p:sp>
        <p:nvSpPr>
          <p:cNvPr id="4" name="Slide Number Placeholder 3">
            <a:extLst>
              <a:ext uri="{FF2B5EF4-FFF2-40B4-BE49-F238E27FC236}">
                <a16:creationId xmlns:a16="http://schemas.microsoft.com/office/drawing/2014/main" id="{33BABC23-2E42-A682-7336-6310D58AA15E}"/>
              </a:ext>
            </a:extLst>
          </p:cNvPr>
          <p:cNvSpPr>
            <a:spLocks noGrp="1"/>
          </p:cNvSpPr>
          <p:nvPr>
            <p:ph type="sldNum" sz="quarter" idx="5"/>
          </p:nvPr>
        </p:nvSpPr>
        <p:spPr/>
        <p:txBody>
          <a:bodyPr/>
          <a:lstStyle/>
          <a:p>
            <a:fld id="{59946E2C-854E-4B54-8BEC-BC3395A44416}" type="slidenum">
              <a:rPr lang="en-GB" smtClean="0"/>
              <a:t>6</a:t>
            </a:fld>
            <a:endParaRPr lang="en-GB" dirty="0"/>
          </a:p>
        </p:txBody>
      </p:sp>
    </p:spTree>
    <p:extLst>
      <p:ext uri="{BB962C8B-B14F-4D97-AF65-F5344CB8AC3E}">
        <p14:creationId xmlns:p14="http://schemas.microsoft.com/office/powerpoint/2010/main" val="211395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783C6-F7BE-48E4-34AB-97B511C52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8DE3DC-4FBC-18C4-1B59-003E55687681}"/>
              </a:ext>
            </a:extLst>
          </p:cNvPr>
          <p:cNvSpPr>
            <a:spLocks noGrp="1" noRot="1" noChangeAspect="1"/>
          </p:cNvSpPr>
          <p:nvPr>
            <p:ph type="sldImg"/>
          </p:nvPr>
        </p:nvSpPr>
        <p:spPr/>
        <p:txBody>
          <a:bodyPr/>
          <a:lstStyle/>
          <a:p>
            <a:endParaRPr lang="en-IE" dirty="0"/>
          </a:p>
        </p:txBody>
      </p:sp>
      <p:sp>
        <p:nvSpPr>
          <p:cNvPr id="3" name="Notes Placeholder 2">
            <a:extLst>
              <a:ext uri="{FF2B5EF4-FFF2-40B4-BE49-F238E27FC236}">
                <a16:creationId xmlns:a16="http://schemas.microsoft.com/office/drawing/2014/main" id="{9645B3D4-9BD4-A13D-CB9C-B1B2C62E18A6}"/>
              </a:ext>
            </a:extLst>
          </p:cNvPr>
          <p:cNvSpPr>
            <a:spLocks noGrp="1"/>
          </p:cNvSpPr>
          <p:nvPr>
            <p:ph type="body" idx="1"/>
          </p:nvPr>
        </p:nvSpPr>
        <p:spPr/>
        <p:txBody>
          <a:bodyPr/>
          <a:lstStyle/>
          <a:p>
            <a:r>
              <a:rPr lang="en-GB" dirty="0"/>
              <a:t>What did the designer argue?</a:t>
            </a:r>
          </a:p>
          <a:p>
            <a:r>
              <a:rPr lang="en-GB" dirty="0"/>
              <a:t>•	He provided drawings and prototypes dating back to 2012-2013 to show he was the original designer. </a:t>
            </a:r>
          </a:p>
          <a:p>
            <a:r>
              <a:rPr lang="en-GB" dirty="0"/>
              <a:t>•	He proved that former partners had access to his work and were in a position to misuse it. </a:t>
            </a:r>
          </a:p>
          <a:p>
            <a:r>
              <a:rPr lang="en-GB" dirty="0"/>
              <a:t>•	And crucially, the timing of the other design’s emergence that was produced suspiciously quickly and with an uncanny closeness to the original drawings and prototypes—indicated potential copying. </a:t>
            </a:r>
          </a:p>
          <a:p>
            <a:endParaRPr lang="en-GB" dirty="0"/>
          </a:p>
        </p:txBody>
      </p:sp>
      <p:sp>
        <p:nvSpPr>
          <p:cNvPr id="4" name="Slide Number Placeholder 3">
            <a:extLst>
              <a:ext uri="{FF2B5EF4-FFF2-40B4-BE49-F238E27FC236}">
                <a16:creationId xmlns:a16="http://schemas.microsoft.com/office/drawing/2014/main" id="{6FE17C5E-ED16-B5AC-A860-DA1F62A93E46}"/>
              </a:ext>
            </a:extLst>
          </p:cNvPr>
          <p:cNvSpPr>
            <a:spLocks noGrp="1"/>
          </p:cNvSpPr>
          <p:nvPr>
            <p:ph type="sldNum" sz="quarter" idx="5"/>
          </p:nvPr>
        </p:nvSpPr>
        <p:spPr/>
        <p:txBody>
          <a:bodyPr/>
          <a:lstStyle/>
          <a:p>
            <a:fld id="{59946E2C-854E-4B54-8BEC-BC3395A44416}" type="slidenum">
              <a:rPr lang="en-GB" smtClean="0"/>
              <a:t>7</a:t>
            </a:fld>
            <a:endParaRPr lang="en-GB" dirty="0"/>
          </a:p>
        </p:txBody>
      </p:sp>
    </p:spTree>
    <p:extLst>
      <p:ext uri="{BB962C8B-B14F-4D97-AF65-F5344CB8AC3E}">
        <p14:creationId xmlns:p14="http://schemas.microsoft.com/office/powerpoint/2010/main" val="251411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5EC5E-B541-80B4-8662-50E50D79D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AD43A-191B-221A-1FF1-ECFD7EE9CB6C}"/>
              </a:ext>
            </a:extLst>
          </p:cNvPr>
          <p:cNvSpPr>
            <a:spLocks noGrp="1" noRot="1" noChangeAspect="1"/>
          </p:cNvSpPr>
          <p:nvPr>
            <p:ph type="sldImg"/>
          </p:nvPr>
        </p:nvSpPr>
        <p:spPr/>
        <p:txBody>
          <a:bodyPr/>
          <a:lstStyle/>
          <a:p>
            <a:endParaRPr lang="en-IE" dirty="0"/>
          </a:p>
        </p:txBody>
      </p:sp>
      <p:sp>
        <p:nvSpPr>
          <p:cNvPr id="3" name="Notes Placeholder 2">
            <a:extLst>
              <a:ext uri="{FF2B5EF4-FFF2-40B4-BE49-F238E27FC236}">
                <a16:creationId xmlns:a16="http://schemas.microsoft.com/office/drawing/2014/main" id="{0B8B7B83-2D83-D1B9-2946-7027B722CF23}"/>
              </a:ext>
            </a:extLst>
          </p:cNvPr>
          <p:cNvSpPr>
            <a:spLocks noGrp="1"/>
          </p:cNvSpPr>
          <p:nvPr>
            <p:ph type="body" idx="1"/>
          </p:nvPr>
        </p:nvSpPr>
        <p:spPr/>
        <p:txBody>
          <a:bodyPr/>
          <a:lstStyle/>
          <a:p>
            <a:r>
              <a:rPr lang="en-GB" dirty="0"/>
              <a:t>The key takeaway here is: Even if something has been disclosed publicly, abusive disclosures can be legally ignored under Article 7(3). This case underscores the importance of former partners signing non-disclosure agreements and post-employment restrictions to prevent this type of misappropriation.</a:t>
            </a:r>
          </a:p>
          <a:p>
            <a:r>
              <a:rPr lang="en-GB" dirty="0"/>
              <a:t>So, prior art is not just about what exists; it’s about how it came into existence. If the prior disclosure is abusive, then it doesn’t count—and the design holder can still protect their rights.</a:t>
            </a:r>
          </a:p>
          <a:p>
            <a:endParaRPr lang="en-GB" dirty="0"/>
          </a:p>
        </p:txBody>
      </p:sp>
      <p:sp>
        <p:nvSpPr>
          <p:cNvPr id="4" name="Slide Number Placeholder 3">
            <a:extLst>
              <a:ext uri="{FF2B5EF4-FFF2-40B4-BE49-F238E27FC236}">
                <a16:creationId xmlns:a16="http://schemas.microsoft.com/office/drawing/2014/main" id="{50811A1F-3F3C-465D-8507-ECD84638B4F8}"/>
              </a:ext>
            </a:extLst>
          </p:cNvPr>
          <p:cNvSpPr>
            <a:spLocks noGrp="1"/>
          </p:cNvSpPr>
          <p:nvPr>
            <p:ph type="sldNum" sz="quarter" idx="5"/>
          </p:nvPr>
        </p:nvSpPr>
        <p:spPr/>
        <p:txBody>
          <a:bodyPr/>
          <a:lstStyle/>
          <a:p>
            <a:fld id="{59946E2C-854E-4B54-8BEC-BC3395A44416}" type="slidenum">
              <a:rPr lang="en-GB" smtClean="0"/>
              <a:t>8</a:t>
            </a:fld>
            <a:endParaRPr lang="en-GB" dirty="0"/>
          </a:p>
        </p:txBody>
      </p:sp>
    </p:spTree>
    <p:extLst>
      <p:ext uri="{BB962C8B-B14F-4D97-AF65-F5344CB8AC3E}">
        <p14:creationId xmlns:p14="http://schemas.microsoft.com/office/powerpoint/2010/main" val="113337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Title Placeholder 7">
            <a:extLst>
              <a:ext uri="{FF2B5EF4-FFF2-40B4-BE49-F238E27FC236}">
                <a16:creationId xmlns:a16="http://schemas.microsoft.com/office/drawing/2014/main" id="{305703B8-C998-4CD3-D6F2-8D76C205319C}"/>
              </a:ext>
            </a:extLst>
          </p:cNvPr>
          <p:cNvSpPr>
            <a:spLocks noGrp="1"/>
          </p:cNvSpPr>
          <p:nvPr>
            <p:ph type="title" idx="10" hasCustomPrompt="1"/>
          </p:nvPr>
        </p:nvSpPr>
        <p:spPr>
          <a:xfrm>
            <a:off x="652210" y="793273"/>
            <a:ext cx="8103428" cy="261786"/>
          </a:xfrm>
          <a:prstGeom prst="rect">
            <a:avLst/>
          </a:prstGeom>
          <a:solidFill>
            <a:schemeClr val="tx2"/>
          </a:solidFill>
          <a:ln>
            <a:noFill/>
          </a:ln>
        </p:spPr>
        <p:txBody>
          <a:bodyPr vert="horz" lIns="91440" tIns="45720" rIns="91440" bIns="45720" rtlCol="0" anchor="ctr">
            <a:noAutofit/>
          </a:bodyPr>
          <a:lstStyle/>
          <a:p>
            <a:r>
              <a:rPr lang="en-GB" noProof="0"/>
              <a:t>Click to edit title</a:t>
            </a:r>
          </a:p>
        </p:txBody>
      </p:sp>
      <p:sp>
        <p:nvSpPr>
          <p:cNvPr id="12" name="Content Placeholder 11">
            <a:extLst>
              <a:ext uri="{FF2B5EF4-FFF2-40B4-BE49-F238E27FC236}">
                <a16:creationId xmlns:a16="http://schemas.microsoft.com/office/drawing/2014/main" id="{A9F76297-E87A-37BB-AB56-ADD31EF23348}"/>
              </a:ext>
            </a:extLst>
          </p:cNvPr>
          <p:cNvSpPr>
            <a:spLocks noGrp="1"/>
          </p:cNvSpPr>
          <p:nvPr>
            <p:ph sz="quarter" idx="11" hasCustomPrompt="1"/>
          </p:nvPr>
        </p:nvSpPr>
        <p:spPr>
          <a:xfrm>
            <a:off x="652210" y="1193361"/>
            <a:ext cx="8103428" cy="3401262"/>
          </a:xfrm>
        </p:spPr>
        <p:txBody>
          <a:bodyPr/>
          <a:lstStyle>
            <a:lvl1pPr marL="360000" indent="-360000">
              <a:spcBef>
                <a:spcPts val="0"/>
              </a:spcBef>
              <a:buClr>
                <a:srgbClr val="024DA1"/>
              </a:buClr>
              <a:buFont typeface="Arial" panose="020B0604020202020204" pitchFamily="34" charset="0"/>
              <a:buChar char="●"/>
              <a:defRPr>
                <a:solidFill>
                  <a:schemeClr val="tx2"/>
                </a:solidFill>
                <a:latin typeface="+mn-lt"/>
              </a:defRPr>
            </a:lvl1pPr>
            <a:lvl2pPr marL="720000" indent="-360000">
              <a:spcBef>
                <a:spcPts val="0"/>
              </a:spcBef>
              <a:buClr>
                <a:srgbClr val="024DA1"/>
              </a:buClr>
              <a:buFont typeface="Arial" panose="020B0604020202020204" pitchFamily="34" charset="0"/>
              <a:buChar char="○"/>
              <a:defRPr>
                <a:solidFill>
                  <a:schemeClr val="tx2"/>
                </a:solidFill>
                <a:latin typeface="+mn-lt"/>
              </a:defRPr>
            </a:lvl2pPr>
            <a:lvl3pPr marL="1080000" indent="-360000">
              <a:spcBef>
                <a:spcPts val="0"/>
              </a:spcBef>
              <a:buClr>
                <a:srgbClr val="024DA1"/>
              </a:buClr>
              <a:buFont typeface="Arial" panose="020B0604020202020204" pitchFamily="34" charset="0"/>
              <a:buChar char="—"/>
              <a:defRPr>
                <a:solidFill>
                  <a:schemeClr val="tx2"/>
                </a:solidFill>
                <a:latin typeface="+mn-lt"/>
              </a:defRPr>
            </a:lvl3pPr>
            <a:lvl4pPr marL="1440000" indent="-360000">
              <a:spcBef>
                <a:spcPts val="0"/>
              </a:spcBef>
              <a:buClr>
                <a:srgbClr val="024DA1"/>
              </a:buClr>
              <a:buFont typeface="Arial" panose="020B0604020202020204" pitchFamily="34" charset="0"/>
              <a:buChar char="●"/>
              <a:defRPr>
                <a:solidFill>
                  <a:schemeClr val="tx2"/>
                </a:solidFill>
                <a:latin typeface="+mn-lt"/>
              </a:defRPr>
            </a:lvl4pPr>
            <a:lvl5pPr marL="1800000" indent="-360000">
              <a:spcBef>
                <a:spcPts val="0"/>
              </a:spcBef>
              <a:buClr>
                <a:srgbClr val="024DA1"/>
              </a:buClr>
              <a:buFont typeface="Arial" panose="020B0604020202020204" pitchFamily="34" charset="0"/>
              <a:buChar char="○"/>
              <a:defRPr>
                <a:solidFill>
                  <a:schemeClr val="tx2"/>
                </a:solidFill>
                <a:latin typeface="+mn-lt"/>
              </a:defRPr>
            </a:lvl5pPr>
          </a:lstStyle>
          <a:p>
            <a:pPr lvl="0"/>
            <a:r>
              <a:rPr lang="en-GB" noProof="0" dirty="0"/>
              <a:t>Click to edit text. NB: When adding new slides, please ensure language settings are set to the language of the presentation (select text boxes, go to Review tab &gt; Language &gt; Set Proofing Language &gt; select required language).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15">
            <a:extLst>
              <a:ext uri="{FF2B5EF4-FFF2-40B4-BE49-F238E27FC236}">
                <a16:creationId xmlns:a16="http://schemas.microsoft.com/office/drawing/2014/main" id="{E5BC3B47-1BD8-DC7C-9E57-4A16D24E681C}"/>
              </a:ext>
            </a:extLst>
          </p:cNvPr>
          <p:cNvSpPr>
            <a:spLocks noGrp="1"/>
          </p:cNvSpPr>
          <p:nvPr>
            <p:ph type="body" sz="quarter" idx="13" hasCustomPrompt="1"/>
          </p:nvPr>
        </p:nvSpPr>
        <p:spPr>
          <a:xfrm>
            <a:off x="1882587" y="379369"/>
            <a:ext cx="6873051" cy="261786"/>
          </a:xfrm>
        </p:spPr>
        <p:txBody>
          <a:bodyPr anchor="b">
            <a:normAutofit/>
          </a:bodyPr>
          <a:lstStyle>
            <a:lvl1pPr marL="0" indent="0" algn="r">
              <a:buNone/>
              <a:defRPr sz="1000">
                <a:solidFill>
                  <a:schemeClr val="tx1"/>
                </a:solidFill>
                <a:latin typeface="+mj-lt"/>
              </a:defRPr>
            </a:lvl1pPr>
          </a:lstStyle>
          <a:p>
            <a:pPr lvl="0"/>
            <a:r>
              <a:rPr lang="en-GB" noProof="0"/>
              <a:t>Click to edit text</a:t>
            </a:r>
          </a:p>
        </p:txBody>
      </p:sp>
    </p:spTree>
    <p:extLst>
      <p:ext uri="{BB962C8B-B14F-4D97-AF65-F5344CB8AC3E}">
        <p14:creationId xmlns:p14="http://schemas.microsoft.com/office/powerpoint/2010/main" val="156242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411797079"/>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2210" y="1193361"/>
            <a:ext cx="8103427" cy="3401262"/>
          </a:xfrm>
          <a:prstGeom prst="rect">
            <a:avLst/>
          </a:prstGeom>
        </p:spPr>
        <p:txBody>
          <a:bodyPr vert="horz" lIns="91440" tIns="45720" rIns="91440" bIns="45720" rtlCol="0">
            <a:normAutofit/>
          </a:bodyPr>
          <a:lstStyle/>
          <a:p>
            <a:pPr lvl="0"/>
            <a:r>
              <a:rPr lang="en-GB" noProof="0" dirty="0"/>
              <a:t>Click to edit text. NB: When adding new slides, please make sure language settings are set to the language of the presentation (select text boxes, go to Review tab &gt; Language &gt; Set Proofing Language &gt; select required language).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itle Placeholder 7">
            <a:extLst>
              <a:ext uri="{FF2B5EF4-FFF2-40B4-BE49-F238E27FC236}">
                <a16:creationId xmlns:a16="http://schemas.microsoft.com/office/drawing/2014/main" id="{AAFB3871-D6C2-DF26-6C64-D55F2F7C70CC}"/>
              </a:ext>
            </a:extLst>
          </p:cNvPr>
          <p:cNvSpPr>
            <a:spLocks noGrp="1"/>
          </p:cNvSpPr>
          <p:nvPr>
            <p:ph type="title"/>
          </p:nvPr>
        </p:nvSpPr>
        <p:spPr>
          <a:xfrm>
            <a:off x="652210" y="793273"/>
            <a:ext cx="8103428" cy="261786"/>
          </a:xfrm>
          <a:prstGeom prst="rect">
            <a:avLst/>
          </a:prstGeom>
          <a:solidFill>
            <a:schemeClr val="tx2"/>
          </a:solidFill>
          <a:ln>
            <a:noFill/>
          </a:ln>
        </p:spPr>
        <p:txBody>
          <a:bodyPr vert="horz" lIns="91440" tIns="45720" rIns="91440" bIns="45720" rtlCol="0" anchor="ctr">
            <a:noAutofit/>
          </a:bodyPr>
          <a:lstStyle/>
          <a:p>
            <a:r>
              <a:rPr lang="en-GB" dirty="0"/>
              <a:t>Click to edit title</a:t>
            </a:r>
          </a:p>
        </p:txBody>
      </p:sp>
      <p:pic>
        <p:nvPicPr>
          <p:cNvPr id="4" name="Picture 3" descr="A blue and grey logo&#10;&#10;AI-generated content may be incorrect.">
            <a:extLst>
              <a:ext uri="{FF2B5EF4-FFF2-40B4-BE49-F238E27FC236}">
                <a16:creationId xmlns:a16="http://schemas.microsoft.com/office/drawing/2014/main" id="{8FCA806A-64D1-C874-115B-C3124A29FBEF}"/>
              </a:ext>
            </a:extLst>
          </p:cNvPr>
          <p:cNvPicPr>
            <a:picLocks noChangeAspect="1"/>
          </p:cNvPicPr>
          <p:nvPr userDrawn="1"/>
        </p:nvPicPr>
        <p:blipFill>
          <a:blip r:embed="rId4"/>
          <a:stretch>
            <a:fillRect/>
          </a:stretch>
        </p:blipFill>
        <p:spPr>
          <a:xfrm>
            <a:off x="199328" y="217820"/>
            <a:ext cx="1384145" cy="375041"/>
          </a:xfrm>
          <a:prstGeom prst="rect">
            <a:avLst/>
          </a:prstGeom>
        </p:spPr>
      </p:pic>
      <p:sp>
        <p:nvSpPr>
          <p:cNvPr id="5" name="Rectangle 4">
            <a:extLst>
              <a:ext uri="{FF2B5EF4-FFF2-40B4-BE49-F238E27FC236}">
                <a16:creationId xmlns:a16="http://schemas.microsoft.com/office/drawing/2014/main" id="{3D02B73A-82EF-DF60-DB5F-38D9CAF5ADF3}"/>
              </a:ext>
            </a:extLst>
          </p:cNvPr>
          <p:cNvSpPr/>
          <p:nvPr userDrawn="1"/>
        </p:nvSpPr>
        <p:spPr>
          <a:xfrm>
            <a:off x="-1" y="0"/>
            <a:ext cx="9144001" cy="111512"/>
          </a:xfrm>
          <a:prstGeom prst="rect">
            <a:avLst/>
          </a:prstGeom>
          <a:solidFill>
            <a:srgbClr val="024D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9907908"/>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457200" rtl="0" eaLnBrk="1" latinLnBrk="0" hangingPunct="1">
        <a:spcBef>
          <a:spcPct val="0"/>
        </a:spcBef>
        <a:buNone/>
        <a:defRPr sz="1600" b="1" kern="1200" spc="-70" baseline="0">
          <a:solidFill>
            <a:schemeClr val="bg1"/>
          </a:solidFill>
          <a:latin typeface="+mj-lt"/>
          <a:ea typeface="+mj-ea"/>
          <a:cs typeface="+mj-cs"/>
        </a:defRPr>
      </a:lvl1pPr>
    </p:titleStyle>
    <p:bodyStyle>
      <a:lvl1pPr marL="360000" indent="-360000" algn="l" defTabSz="457200" rtl="0" eaLnBrk="1" latinLnBrk="0" hangingPunct="1">
        <a:spcBef>
          <a:spcPts val="0"/>
        </a:spcBef>
        <a:buClr>
          <a:srgbClr val="024DA1"/>
        </a:buClr>
        <a:buFont typeface="Arial" panose="020B0604020202020204" pitchFamily="34" charset="0"/>
        <a:buChar char="●"/>
        <a:defRPr lang="en-US" sz="1300" b="0" kern="1100" spc="-50" dirty="0">
          <a:solidFill>
            <a:schemeClr val="tx2"/>
          </a:solidFill>
          <a:latin typeface="+mn-lt"/>
          <a:ea typeface="Open Sans" panose="020B0606030504020204" pitchFamily="34" charset="0"/>
          <a:cs typeface="Arial"/>
        </a:defRPr>
      </a:lvl1pPr>
      <a:lvl2pPr marL="720000" indent="-360000" algn="l" defTabSz="457200" rtl="0" eaLnBrk="1" latinLnBrk="0" hangingPunct="1">
        <a:spcBef>
          <a:spcPts val="0"/>
        </a:spcBef>
        <a:buClr>
          <a:srgbClr val="024DA1"/>
        </a:buClr>
        <a:buFont typeface="Arial" panose="020B0604020202020204" pitchFamily="34" charset="0"/>
        <a:buChar char="○"/>
        <a:defRPr lang="en-US" sz="1300" kern="1100" spc="-50" dirty="0">
          <a:solidFill>
            <a:schemeClr val="tx2"/>
          </a:solidFill>
          <a:latin typeface="+mn-lt"/>
          <a:ea typeface="Open Sans" panose="020B0606030504020204" pitchFamily="34" charset="0"/>
          <a:cs typeface="Arial"/>
        </a:defRPr>
      </a:lvl2pPr>
      <a:lvl3pPr marL="1080000" indent="-360000" algn="l" defTabSz="457200" rtl="0" eaLnBrk="1" latinLnBrk="0" hangingPunct="1">
        <a:spcBef>
          <a:spcPts val="0"/>
        </a:spcBef>
        <a:buClr>
          <a:srgbClr val="024DA1"/>
        </a:buClr>
        <a:buFont typeface="Arial" panose="020B0604020202020204" pitchFamily="34" charset="0"/>
        <a:buChar char="—"/>
        <a:defRPr sz="1300" kern="1200" spc="-50" baseline="0">
          <a:solidFill>
            <a:schemeClr val="tx2"/>
          </a:solidFill>
          <a:latin typeface="+mn-lt"/>
          <a:ea typeface="+mn-ea"/>
          <a:cs typeface="+mn-cs"/>
        </a:defRPr>
      </a:lvl3pPr>
      <a:lvl4pPr marL="1440000" indent="-360000" algn="l" defTabSz="457200" rtl="0" eaLnBrk="1" latinLnBrk="0" hangingPunct="1">
        <a:spcBef>
          <a:spcPts val="0"/>
        </a:spcBef>
        <a:buClr>
          <a:srgbClr val="024DA1"/>
        </a:buClr>
        <a:buFont typeface="Arial" panose="020B0604020202020204" pitchFamily="34" charset="0"/>
        <a:buChar char="●"/>
        <a:defRPr sz="1300" kern="1200" spc="-50" baseline="0">
          <a:solidFill>
            <a:schemeClr val="tx2"/>
          </a:solidFill>
          <a:latin typeface="+mn-lt"/>
          <a:ea typeface="+mn-ea"/>
          <a:cs typeface="+mn-cs"/>
        </a:defRPr>
      </a:lvl4pPr>
      <a:lvl5pPr marL="1800000" indent="-360000" algn="l" defTabSz="457200" rtl="0" eaLnBrk="1" latinLnBrk="0" hangingPunct="1">
        <a:spcBef>
          <a:spcPts val="0"/>
        </a:spcBef>
        <a:buClr>
          <a:srgbClr val="024DA1"/>
        </a:buClr>
        <a:buFont typeface="Arial" panose="020B0604020202020204" pitchFamily="34" charset="0"/>
        <a:buChar char="○"/>
        <a:defRPr sz="1300" kern="1200" spc="-5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8EEA48-3ADD-C864-8162-A0F65D0D1D51}"/>
              </a:ext>
            </a:extLst>
          </p:cNvPr>
          <p:cNvSpPr txBox="1">
            <a:spLocks/>
          </p:cNvSpPr>
          <p:nvPr/>
        </p:nvSpPr>
        <p:spPr>
          <a:xfrm>
            <a:off x="810383" y="2203061"/>
            <a:ext cx="7795278" cy="400441"/>
          </a:xfrm>
          <a:prstGeom prst="rect">
            <a:avLst/>
          </a:prstGeom>
          <a:noFill/>
        </p:spPr>
        <p:txBody>
          <a:bodyPr anchor="b">
            <a:noAutofit/>
          </a:bodyPr>
          <a:lstStyle>
            <a:lvl1pPr algn="l" defTabSz="457200" rtl="0" eaLnBrk="1" latinLnBrk="0" hangingPunct="1">
              <a:spcBef>
                <a:spcPct val="0"/>
              </a:spcBef>
              <a:buNone/>
              <a:defRPr sz="1600" b="1" kern="1200" spc="-70" baseline="0">
                <a:solidFill>
                  <a:schemeClr val="bg1"/>
                </a:solidFill>
                <a:latin typeface="+mj-lt"/>
                <a:ea typeface="+mj-ea"/>
                <a:cs typeface="+mj-cs"/>
              </a:defRPr>
            </a:lvl1pPr>
          </a:lstStyle>
          <a:p>
            <a:r>
              <a:rPr lang="en-GB" sz="2800" spc="-200" dirty="0">
                <a:solidFill>
                  <a:srgbClr val="024DA1"/>
                </a:solidFill>
                <a:ea typeface="Open Sans Semibold" panose="020B0706030804020204" pitchFamily="34" charset="0"/>
                <a:cs typeface="Arial"/>
              </a:rPr>
              <a:t>Designs on the Edge: Lessons from Recent Board of Appeal Case Law</a:t>
            </a:r>
            <a:endParaRPr lang="en-GB" sz="2800" spc="-200" dirty="0">
              <a:solidFill>
                <a:schemeClr val="tx2"/>
              </a:solidFill>
              <a:ea typeface="Open Sans Semibold" panose="020B0706030804020204" pitchFamily="34" charset="0"/>
              <a:cs typeface="Arial"/>
            </a:endParaRPr>
          </a:p>
        </p:txBody>
      </p:sp>
      <p:sp>
        <p:nvSpPr>
          <p:cNvPr id="5" name="Title 3">
            <a:extLst>
              <a:ext uri="{FF2B5EF4-FFF2-40B4-BE49-F238E27FC236}">
                <a16:creationId xmlns:a16="http://schemas.microsoft.com/office/drawing/2014/main" id="{1AA12BBA-36D4-7669-5675-A36D328862B4}"/>
              </a:ext>
            </a:extLst>
          </p:cNvPr>
          <p:cNvSpPr txBox="1">
            <a:spLocks/>
          </p:cNvSpPr>
          <p:nvPr/>
        </p:nvSpPr>
        <p:spPr>
          <a:xfrm>
            <a:off x="919239" y="2797127"/>
            <a:ext cx="7771190" cy="13842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400" b="1" dirty="0">
                <a:solidFill>
                  <a:srgbClr val="024DA1"/>
                </a:solidFill>
                <a:cs typeface="Arial"/>
              </a:rPr>
              <a:t>Gordon Humphreys</a:t>
            </a:r>
          </a:p>
          <a:p>
            <a:pPr algn="r"/>
            <a:r>
              <a:rPr lang="en-GB" sz="1400" dirty="0">
                <a:solidFill>
                  <a:srgbClr val="024DA1"/>
                </a:solidFill>
                <a:cs typeface="Arial"/>
              </a:rPr>
              <a:t>Chairperson, </a:t>
            </a:r>
            <a:r>
              <a:rPr lang="en-US" sz="1400" dirty="0">
                <a:solidFill>
                  <a:srgbClr val="024DA1"/>
                </a:solidFill>
                <a:cs typeface="Arial"/>
              </a:rPr>
              <a:t>1</a:t>
            </a:r>
            <a:r>
              <a:rPr lang="en-US" sz="1400" baseline="30000" dirty="0">
                <a:solidFill>
                  <a:srgbClr val="024DA1"/>
                </a:solidFill>
                <a:cs typeface="Arial"/>
              </a:rPr>
              <a:t>st</a:t>
            </a:r>
            <a:r>
              <a:rPr lang="en-US" sz="1400" dirty="0">
                <a:solidFill>
                  <a:srgbClr val="024DA1"/>
                </a:solidFill>
                <a:cs typeface="Arial"/>
              </a:rPr>
              <a:t> and 3</a:t>
            </a:r>
            <a:r>
              <a:rPr lang="en-US" sz="1400" baseline="30000" dirty="0">
                <a:solidFill>
                  <a:srgbClr val="024DA1"/>
                </a:solidFill>
                <a:cs typeface="Arial"/>
              </a:rPr>
              <a:t>rd</a:t>
            </a:r>
            <a:r>
              <a:rPr lang="en-US" sz="1400" dirty="0">
                <a:solidFill>
                  <a:srgbClr val="024DA1"/>
                </a:solidFill>
                <a:cs typeface="Arial"/>
              </a:rPr>
              <a:t> Boards of Appeal</a:t>
            </a:r>
            <a:endParaRPr lang="en-GB" sz="1400" dirty="0">
              <a:solidFill>
                <a:srgbClr val="024DA1"/>
              </a:solidFill>
              <a:cs typeface="Arial"/>
            </a:endParaRPr>
          </a:p>
          <a:p>
            <a:pPr algn="r"/>
            <a:r>
              <a:rPr lang="en-US" sz="1400" dirty="0">
                <a:solidFill>
                  <a:srgbClr val="024DA1"/>
                </a:solidFill>
                <a:cs typeface="Arial"/>
              </a:rPr>
              <a:t>IP Case Law Conference </a:t>
            </a:r>
          </a:p>
          <a:p>
            <a:pPr algn="r"/>
            <a:r>
              <a:rPr lang="en-GB" sz="1400" dirty="0">
                <a:solidFill>
                  <a:srgbClr val="024DA1"/>
                </a:solidFill>
                <a:cs typeface="Arial"/>
              </a:rPr>
              <a:t>EUIPO Alicante, 21 April 2026</a:t>
            </a:r>
          </a:p>
          <a:p>
            <a:pPr algn="r"/>
            <a:endParaRPr lang="en-GB" sz="1400" spc="-80" dirty="0">
              <a:solidFill>
                <a:schemeClr val="tx2"/>
              </a:solidFill>
              <a:latin typeface="Arial"/>
              <a:ea typeface="Open Sans Light" panose="020B0306030504020204" pitchFamily="34" charset="0"/>
              <a:cs typeface="Arial"/>
            </a:endParaRPr>
          </a:p>
        </p:txBody>
      </p:sp>
    </p:spTree>
    <p:extLst>
      <p:ext uri="{BB962C8B-B14F-4D97-AF65-F5344CB8AC3E}">
        <p14:creationId xmlns:p14="http://schemas.microsoft.com/office/powerpoint/2010/main" val="303743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0FFAF-AC88-74F6-F2BE-730FAC960FF6}"/>
            </a:ext>
          </a:extLst>
        </p:cNvPr>
        <p:cNvGrpSpPr/>
        <p:nvPr/>
      </p:nvGrpSpPr>
      <p:grpSpPr>
        <a:xfrm>
          <a:off x="0" y="0"/>
          <a:ext cx="0" cy="0"/>
          <a:chOff x="0" y="0"/>
          <a:chExt cx="0" cy="0"/>
        </a:xfrm>
      </p:grpSpPr>
      <p:sp>
        <p:nvSpPr>
          <p:cNvPr id="2" name="Rectangle 8">
            <a:extLst>
              <a:ext uri="{FF2B5EF4-FFF2-40B4-BE49-F238E27FC236}">
                <a16:creationId xmlns:a16="http://schemas.microsoft.com/office/drawing/2014/main" id="{907C779A-AB1A-91AF-FFE1-7C4D4455856D}"/>
              </a:ext>
            </a:extLst>
          </p:cNvPr>
          <p:cNvSpPr>
            <a:spLocks/>
          </p:cNvSpPr>
          <p:nvPr/>
        </p:nvSpPr>
        <p:spPr bwMode="auto">
          <a:xfrm>
            <a:off x="683568" y="740384"/>
            <a:ext cx="8291526" cy="330040"/>
          </a:xfrm>
          <a:prstGeom prst="roundRect">
            <a:avLst/>
          </a:prstGeom>
          <a:solidFill>
            <a:schemeClr val="tx2"/>
          </a:solidFill>
          <a:ln>
            <a:noFill/>
          </a:ln>
        </p:spPr>
        <p:txBody>
          <a:bodyPr vert="horz" lIns="91440" tIns="45720" rIns="91440" bIns="45720" rtlCol="0" anchor="ctr">
            <a:noAutofit/>
          </a:bodyPr>
          <a:lstStyle/>
          <a:p>
            <a:pPr>
              <a:spcBef>
                <a:spcPct val="0"/>
              </a:spcBef>
            </a:pPr>
            <a:r>
              <a:rPr lang="en-GB" sz="1600" b="1" spc="-70" dirty="0">
                <a:solidFill>
                  <a:schemeClr val="bg1"/>
                </a:solidFill>
                <a:latin typeface="+mj-lt"/>
                <a:ea typeface="+mj-ea"/>
                <a:cs typeface="+mj-cs"/>
              </a:rPr>
              <a:t>Functionality — "It’s more than just a tube!"</a:t>
            </a:r>
          </a:p>
        </p:txBody>
      </p:sp>
      <p:sp>
        <p:nvSpPr>
          <p:cNvPr id="5" name="TextBox 4">
            <a:extLst>
              <a:ext uri="{FF2B5EF4-FFF2-40B4-BE49-F238E27FC236}">
                <a16:creationId xmlns:a16="http://schemas.microsoft.com/office/drawing/2014/main" id="{8BFE34BC-81F3-F7C0-D895-63CAC12D9817}"/>
              </a:ext>
            </a:extLst>
          </p:cNvPr>
          <p:cNvSpPr txBox="1"/>
          <p:nvPr/>
        </p:nvSpPr>
        <p:spPr>
          <a:xfrm>
            <a:off x="683651" y="1177447"/>
            <a:ext cx="4856015" cy="707886"/>
          </a:xfrm>
          <a:prstGeom prst="rect">
            <a:avLst/>
          </a:prstGeom>
          <a:noFill/>
        </p:spPr>
        <p:txBody>
          <a:bodyPr wrap="square" rtlCol="0">
            <a:spAutoFit/>
          </a:bodyPr>
          <a:lstStyle/>
          <a:p>
            <a:r>
              <a:rPr lang="en-GB" sz="2000" b="1" dirty="0">
                <a:solidFill>
                  <a:schemeClr val="tx2"/>
                </a:solidFill>
              </a:rPr>
              <a:t>Breathing Device/Nasal Aspirator (R-1800/2025-3)</a:t>
            </a:r>
          </a:p>
        </p:txBody>
      </p:sp>
      <p:pic>
        <p:nvPicPr>
          <p:cNvPr id="3" name="Picture 2">
            <a:extLst>
              <a:ext uri="{FF2B5EF4-FFF2-40B4-BE49-F238E27FC236}">
                <a16:creationId xmlns:a16="http://schemas.microsoft.com/office/drawing/2014/main" id="{D3D043D9-5F06-54EA-5D5D-406B6936D99E}"/>
              </a:ext>
            </a:extLst>
          </p:cNvPr>
          <p:cNvPicPr>
            <a:picLocks noChangeAspect="1"/>
          </p:cNvPicPr>
          <p:nvPr/>
        </p:nvPicPr>
        <p:blipFill>
          <a:blip r:embed="rId3"/>
          <a:stretch>
            <a:fillRect/>
          </a:stretch>
        </p:blipFill>
        <p:spPr>
          <a:xfrm>
            <a:off x="5763986" y="1177447"/>
            <a:ext cx="3211108" cy="1867832"/>
          </a:xfrm>
          <a:prstGeom prst="rect">
            <a:avLst/>
          </a:prstGeom>
        </p:spPr>
      </p:pic>
      <p:sp>
        <p:nvSpPr>
          <p:cNvPr id="6" name="TextBox 5">
            <a:extLst>
              <a:ext uri="{FF2B5EF4-FFF2-40B4-BE49-F238E27FC236}">
                <a16:creationId xmlns:a16="http://schemas.microsoft.com/office/drawing/2014/main" id="{0542E9D1-FA22-E4C1-9DD4-E8D579B2A570}"/>
              </a:ext>
            </a:extLst>
          </p:cNvPr>
          <p:cNvSpPr txBox="1"/>
          <p:nvPr/>
        </p:nvSpPr>
        <p:spPr>
          <a:xfrm>
            <a:off x="247974" y="1971586"/>
            <a:ext cx="5013702" cy="1200329"/>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tx2"/>
                </a:solidFill>
              </a:rPr>
              <a:t>Argument: The design is purely functional — no aesthetic choices allowed.</a:t>
            </a:r>
          </a:p>
          <a:p>
            <a:pPr marL="285750" indent="-285750">
              <a:buFont typeface="Arial" panose="020B0604020202020204" pitchFamily="34" charset="0"/>
              <a:buChar char="•"/>
            </a:pPr>
            <a:r>
              <a:rPr lang="en-GB" dirty="0">
                <a:solidFill>
                  <a:schemeClr val="tx2"/>
                </a:solidFill>
              </a:rPr>
              <a:t>Test: Design protection requires freedom in aesthetics, not just function.</a:t>
            </a:r>
          </a:p>
        </p:txBody>
      </p:sp>
    </p:spTree>
    <p:extLst>
      <p:ext uri="{BB962C8B-B14F-4D97-AF65-F5344CB8AC3E}">
        <p14:creationId xmlns:p14="http://schemas.microsoft.com/office/powerpoint/2010/main" val="3998734067"/>
      </p:ext>
    </p:extLst>
  </p:cSld>
  <p:clrMapOvr>
    <a:masterClrMapping/>
  </p:clrMapOvr>
  <mc:AlternateContent xmlns:mc="http://schemas.openxmlformats.org/markup-compatibility/2006" xmlns:p14="http://schemas.microsoft.com/office/powerpoint/2010/main">
    <mc:Choice Requires="p14">
      <p:transition p14:dur="0">
        <p:fade thruBlk="1"/>
      </p:transition>
    </mc:Choice>
    <mc:Fallback xmlns="">
      <p:transition>
        <p:fade thruBlk="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8A89-8DF0-3C62-648B-0198A605C18A}"/>
            </a:ext>
          </a:extLst>
        </p:cNvPr>
        <p:cNvGrpSpPr/>
        <p:nvPr/>
      </p:nvGrpSpPr>
      <p:grpSpPr>
        <a:xfrm>
          <a:off x="0" y="0"/>
          <a:ext cx="0" cy="0"/>
          <a:chOff x="0" y="0"/>
          <a:chExt cx="0" cy="0"/>
        </a:xfrm>
      </p:grpSpPr>
      <p:sp>
        <p:nvSpPr>
          <p:cNvPr id="2" name="Rectangle 8">
            <a:extLst>
              <a:ext uri="{FF2B5EF4-FFF2-40B4-BE49-F238E27FC236}">
                <a16:creationId xmlns:a16="http://schemas.microsoft.com/office/drawing/2014/main" id="{A356E83E-567F-6FEF-D6F7-AC77C2020A85}"/>
              </a:ext>
            </a:extLst>
          </p:cNvPr>
          <p:cNvSpPr>
            <a:spLocks/>
          </p:cNvSpPr>
          <p:nvPr/>
        </p:nvSpPr>
        <p:spPr bwMode="auto">
          <a:xfrm>
            <a:off x="683568" y="740384"/>
            <a:ext cx="8291526" cy="330040"/>
          </a:xfrm>
          <a:prstGeom prst="roundRect">
            <a:avLst/>
          </a:prstGeom>
          <a:solidFill>
            <a:schemeClr val="tx2"/>
          </a:solidFill>
          <a:ln>
            <a:noFill/>
          </a:ln>
        </p:spPr>
        <p:txBody>
          <a:bodyPr vert="horz" lIns="91440" tIns="45720" rIns="91440" bIns="45720" rtlCol="0" anchor="ctr">
            <a:noAutofit/>
          </a:bodyPr>
          <a:lstStyle/>
          <a:p>
            <a:pPr>
              <a:spcBef>
                <a:spcPct val="0"/>
              </a:spcBef>
            </a:pPr>
            <a:r>
              <a:rPr lang="en-GB" sz="1600" b="1" spc="-70" dirty="0">
                <a:solidFill>
                  <a:schemeClr val="bg1"/>
                </a:solidFill>
                <a:latin typeface="+mj-lt"/>
                <a:ea typeface="+mj-ea"/>
                <a:cs typeface="+mj-cs"/>
              </a:rPr>
              <a:t>Functionality — "It’s more than just a tube!"</a:t>
            </a:r>
          </a:p>
        </p:txBody>
      </p:sp>
      <p:sp>
        <p:nvSpPr>
          <p:cNvPr id="5" name="TextBox 4">
            <a:extLst>
              <a:ext uri="{FF2B5EF4-FFF2-40B4-BE49-F238E27FC236}">
                <a16:creationId xmlns:a16="http://schemas.microsoft.com/office/drawing/2014/main" id="{D5F17A2A-7EEA-7AFF-DF05-D42A3A55F788}"/>
              </a:ext>
            </a:extLst>
          </p:cNvPr>
          <p:cNvSpPr txBox="1"/>
          <p:nvPr/>
        </p:nvSpPr>
        <p:spPr>
          <a:xfrm>
            <a:off x="683651" y="1177447"/>
            <a:ext cx="4856015" cy="707886"/>
          </a:xfrm>
          <a:prstGeom prst="rect">
            <a:avLst/>
          </a:prstGeom>
          <a:noFill/>
        </p:spPr>
        <p:txBody>
          <a:bodyPr wrap="square" rtlCol="0">
            <a:spAutoFit/>
          </a:bodyPr>
          <a:lstStyle/>
          <a:p>
            <a:r>
              <a:rPr lang="en-GB" sz="2000" b="1" dirty="0">
                <a:solidFill>
                  <a:schemeClr val="tx2"/>
                </a:solidFill>
              </a:rPr>
              <a:t>Breathing Device/Nasal Aspirator (R-1800/2025-3)</a:t>
            </a:r>
          </a:p>
        </p:txBody>
      </p:sp>
      <p:pic>
        <p:nvPicPr>
          <p:cNvPr id="3" name="Picture 2">
            <a:extLst>
              <a:ext uri="{FF2B5EF4-FFF2-40B4-BE49-F238E27FC236}">
                <a16:creationId xmlns:a16="http://schemas.microsoft.com/office/drawing/2014/main" id="{978C5202-CB7F-9A83-549B-D69C6A137798}"/>
              </a:ext>
            </a:extLst>
          </p:cNvPr>
          <p:cNvPicPr>
            <a:picLocks noChangeAspect="1"/>
          </p:cNvPicPr>
          <p:nvPr/>
        </p:nvPicPr>
        <p:blipFill>
          <a:blip r:embed="rId3"/>
          <a:stretch>
            <a:fillRect/>
          </a:stretch>
        </p:blipFill>
        <p:spPr>
          <a:xfrm>
            <a:off x="6386255" y="1177447"/>
            <a:ext cx="2324856" cy="1867832"/>
          </a:xfrm>
          <a:prstGeom prst="rect">
            <a:avLst/>
          </a:prstGeom>
        </p:spPr>
      </p:pic>
      <p:sp>
        <p:nvSpPr>
          <p:cNvPr id="6" name="TextBox 5">
            <a:extLst>
              <a:ext uri="{FF2B5EF4-FFF2-40B4-BE49-F238E27FC236}">
                <a16:creationId xmlns:a16="http://schemas.microsoft.com/office/drawing/2014/main" id="{A384D2AF-FE0F-4CA6-3C25-63380FA611C2}"/>
              </a:ext>
            </a:extLst>
          </p:cNvPr>
          <p:cNvSpPr txBox="1"/>
          <p:nvPr/>
        </p:nvSpPr>
        <p:spPr>
          <a:xfrm>
            <a:off x="309966" y="1885333"/>
            <a:ext cx="5897105" cy="3139321"/>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tx2"/>
                </a:solidFill>
              </a:rPr>
              <a:t>DOCERAM v. </a:t>
            </a:r>
            <a:r>
              <a:rPr lang="en-GB" dirty="0" err="1">
                <a:solidFill>
                  <a:schemeClr val="tx2"/>
                </a:solidFill>
              </a:rPr>
              <a:t>CeramTec</a:t>
            </a:r>
            <a:r>
              <a:rPr lang="en-GB" dirty="0">
                <a:solidFill>
                  <a:schemeClr val="tx2"/>
                </a:solidFill>
              </a:rPr>
              <a:t> (2018) — A design cannot be protected if all features are solely dictated by function.</a:t>
            </a:r>
          </a:p>
          <a:p>
            <a:pPr marL="285750" indent="-285750">
              <a:buFont typeface="Arial" panose="020B0604020202020204" pitchFamily="34" charset="0"/>
              <a:buChar char="•"/>
            </a:pPr>
            <a:r>
              <a:rPr lang="en-GB" dirty="0">
                <a:solidFill>
                  <a:schemeClr val="tx2"/>
                </a:solidFill>
              </a:rPr>
              <a:t>Conclusion: </a:t>
            </a:r>
          </a:p>
          <a:p>
            <a:pPr marL="742950" lvl="1" indent="-285750">
              <a:buFont typeface="Wingdings" panose="05000000000000000000" pitchFamily="2" charset="2"/>
              <a:buChar char="ü"/>
            </a:pPr>
            <a:r>
              <a:rPr lang="en-GB" dirty="0">
                <a:solidFill>
                  <a:schemeClr val="tx2"/>
                </a:solidFill>
              </a:rPr>
              <a:t>Prove that the design is just a "functional" object and includes no features with any aesthetic freedom.</a:t>
            </a:r>
          </a:p>
          <a:p>
            <a:pPr marL="742950" lvl="1" indent="-285750">
              <a:buFont typeface="Wingdings" panose="05000000000000000000" pitchFamily="2" charset="2"/>
              <a:buChar char="ü"/>
            </a:pPr>
            <a:r>
              <a:rPr lang="en-GB" dirty="0">
                <a:solidFill>
                  <a:schemeClr val="tx2"/>
                </a:solidFill>
              </a:rPr>
              <a:t>It’s not about whether the product works, but if the designer had meaningful freedom of choice (e.g. multiple solutions for a suction head and other components).</a:t>
            </a:r>
          </a:p>
        </p:txBody>
      </p:sp>
    </p:spTree>
    <p:extLst>
      <p:ext uri="{BB962C8B-B14F-4D97-AF65-F5344CB8AC3E}">
        <p14:creationId xmlns:p14="http://schemas.microsoft.com/office/powerpoint/2010/main" val="3853359860"/>
      </p:ext>
    </p:extLst>
  </p:cSld>
  <p:clrMapOvr>
    <a:masterClrMapping/>
  </p:clrMapOvr>
  <mc:AlternateContent xmlns:mc="http://schemas.openxmlformats.org/markup-compatibility/2006" xmlns:p14="http://schemas.microsoft.com/office/powerpoint/2010/main">
    <mc:Choice Requires="p14">
      <p:transition p14:dur="0">
        <p:fade thruBlk="1"/>
      </p:transition>
    </mc:Choice>
    <mc:Fallback xmlns="">
      <p:transition>
        <p:fade thruBlk="1"/>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62E00-87A7-9326-7514-D3CBFC262787}"/>
            </a:ext>
          </a:extLst>
        </p:cNvPr>
        <p:cNvGrpSpPr/>
        <p:nvPr/>
      </p:nvGrpSpPr>
      <p:grpSpPr>
        <a:xfrm>
          <a:off x="0" y="0"/>
          <a:ext cx="0" cy="0"/>
          <a:chOff x="0" y="0"/>
          <a:chExt cx="0" cy="0"/>
        </a:xfrm>
      </p:grpSpPr>
      <p:sp>
        <p:nvSpPr>
          <p:cNvPr id="2" name="Rectangle 8">
            <a:extLst>
              <a:ext uri="{FF2B5EF4-FFF2-40B4-BE49-F238E27FC236}">
                <a16:creationId xmlns:a16="http://schemas.microsoft.com/office/drawing/2014/main" id="{0303CF4A-BD97-02F7-DADF-A9461FE8E3DA}"/>
              </a:ext>
            </a:extLst>
          </p:cNvPr>
          <p:cNvSpPr>
            <a:spLocks/>
          </p:cNvSpPr>
          <p:nvPr/>
        </p:nvSpPr>
        <p:spPr bwMode="auto">
          <a:xfrm>
            <a:off x="683568" y="740384"/>
            <a:ext cx="8291526" cy="330040"/>
          </a:xfrm>
          <a:prstGeom prst="roundRect">
            <a:avLst/>
          </a:prstGeom>
          <a:solidFill>
            <a:schemeClr val="tx2"/>
          </a:solidFill>
          <a:ln>
            <a:noFill/>
          </a:ln>
        </p:spPr>
        <p:txBody>
          <a:bodyPr vert="horz" lIns="91440" tIns="45720" rIns="91440" bIns="45720" rtlCol="0" anchor="ctr">
            <a:noAutofit/>
          </a:bodyPr>
          <a:lstStyle/>
          <a:p>
            <a:pPr>
              <a:spcBef>
                <a:spcPct val="0"/>
              </a:spcBef>
            </a:pPr>
            <a:r>
              <a:rPr lang="en-GB" sz="1600" b="1" spc="-70" dirty="0">
                <a:solidFill>
                  <a:schemeClr val="bg1"/>
                </a:solidFill>
                <a:latin typeface="+mj-lt"/>
                <a:ea typeface="+mj-ea"/>
                <a:cs typeface="+mj-cs"/>
              </a:rPr>
              <a:t>Final Thoughts</a:t>
            </a:r>
          </a:p>
        </p:txBody>
      </p:sp>
      <p:sp>
        <p:nvSpPr>
          <p:cNvPr id="7" name="TextBox 6">
            <a:extLst>
              <a:ext uri="{FF2B5EF4-FFF2-40B4-BE49-F238E27FC236}">
                <a16:creationId xmlns:a16="http://schemas.microsoft.com/office/drawing/2014/main" id="{C05636F9-6433-A626-ACF6-188605540B3D}"/>
              </a:ext>
            </a:extLst>
          </p:cNvPr>
          <p:cNvSpPr txBox="1"/>
          <p:nvPr/>
        </p:nvSpPr>
        <p:spPr>
          <a:xfrm>
            <a:off x="759415" y="2266761"/>
            <a:ext cx="7183463" cy="1754326"/>
          </a:xfrm>
          <a:prstGeom prst="rect">
            <a:avLst/>
          </a:prstGeom>
          <a:noFill/>
        </p:spPr>
        <p:txBody>
          <a:bodyPr wrap="square">
            <a:spAutoFit/>
          </a:bodyPr>
          <a:lstStyle/>
          <a:p>
            <a:pPr marL="342900" indent="-342900">
              <a:buFont typeface="+mj-lt"/>
              <a:buAutoNum type="arabicPeriod"/>
            </a:pPr>
            <a:r>
              <a:rPr lang="en-GB" dirty="0">
                <a:solidFill>
                  <a:schemeClr val="tx2"/>
                </a:solidFill>
              </a:rPr>
              <a:t>Online evidence must be clear, traceable and probative.</a:t>
            </a:r>
          </a:p>
          <a:p>
            <a:pPr marL="342900" indent="-342900">
              <a:buFont typeface="+mj-lt"/>
              <a:buAutoNum type="arabicPeriod"/>
            </a:pPr>
            <a:endParaRPr lang="en-GB" dirty="0">
              <a:solidFill>
                <a:schemeClr val="tx2"/>
              </a:solidFill>
            </a:endParaRPr>
          </a:p>
          <a:p>
            <a:pPr marL="342900" indent="-342900">
              <a:buFont typeface="+mj-lt"/>
              <a:buAutoNum type="arabicPeriod"/>
            </a:pPr>
            <a:r>
              <a:rPr lang="en-GB" dirty="0">
                <a:solidFill>
                  <a:schemeClr val="tx2"/>
                </a:solidFill>
              </a:rPr>
              <a:t>Context of prior art matters — abuse or misappropriation can invalidate disclosure.</a:t>
            </a:r>
          </a:p>
          <a:p>
            <a:pPr marL="342900" indent="-342900">
              <a:buFont typeface="+mj-lt"/>
              <a:buAutoNum type="arabicPeriod"/>
            </a:pPr>
            <a:endParaRPr lang="en-GB" dirty="0">
              <a:solidFill>
                <a:schemeClr val="tx2"/>
              </a:solidFill>
            </a:endParaRPr>
          </a:p>
          <a:p>
            <a:pPr marL="342900" indent="-342900">
              <a:buFont typeface="+mj-lt"/>
              <a:buAutoNum type="arabicPeriod"/>
            </a:pPr>
            <a:r>
              <a:rPr lang="en-GB" dirty="0">
                <a:solidFill>
                  <a:schemeClr val="tx2"/>
                </a:solidFill>
              </a:rPr>
              <a:t>Functionality claims need to prove lack of design freedom</a:t>
            </a:r>
          </a:p>
        </p:txBody>
      </p:sp>
      <p:pic>
        <p:nvPicPr>
          <p:cNvPr id="8" name="Picture 7">
            <a:extLst>
              <a:ext uri="{FF2B5EF4-FFF2-40B4-BE49-F238E27FC236}">
                <a16:creationId xmlns:a16="http://schemas.microsoft.com/office/drawing/2014/main" id="{DA4E2B2C-DE9C-FC5A-66AF-5296474CEE70}"/>
              </a:ext>
            </a:extLst>
          </p:cNvPr>
          <p:cNvPicPr>
            <a:picLocks noChangeAspect="1"/>
          </p:cNvPicPr>
          <p:nvPr/>
        </p:nvPicPr>
        <p:blipFill>
          <a:blip r:embed="rId3"/>
          <a:stretch>
            <a:fillRect/>
          </a:stretch>
        </p:blipFill>
        <p:spPr>
          <a:xfrm>
            <a:off x="3273810" y="1217773"/>
            <a:ext cx="2024047" cy="969348"/>
          </a:xfrm>
          <a:prstGeom prst="rect">
            <a:avLst/>
          </a:prstGeom>
        </p:spPr>
      </p:pic>
    </p:spTree>
    <p:extLst>
      <p:ext uri="{BB962C8B-B14F-4D97-AF65-F5344CB8AC3E}">
        <p14:creationId xmlns:p14="http://schemas.microsoft.com/office/powerpoint/2010/main" val="1225181384"/>
      </p:ext>
    </p:extLst>
  </p:cSld>
  <p:clrMapOvr>
    <a:masterClrMapping/>
  </p:clrMapOvr>
  <mc:AlternateContent xmlns:mc="http://schemas.openxmlformats.org/markup-compatibility/2006" xmlns:p14="http://schemas.microsoft.com/office/powerpoint/2010/main">
    <mc:Choice Requires="p14">
      <p:transition p14:dur="0">
        <p:fade thruBlk="1"/>
      </p:transition>
    </mc:Choice>
    <mc:Fallback xmlns="">
      <p:transition>
        <p:fade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9AA9F-ECB9-0F8A-CFF1-A8AF3B4E80A5}"/>
            </a:ext>
          </a:extLst>
        </p:cNvPr>
        <p:cNvGrpSpPr/>
        <p:nvPr/>
      </p:nvGrpSpPr>
      <p:grpSpPr>
        <a:xfrm>
          <a:off x="0" y="0"/>
          <a:ext cx="0" cy="0"/>
          <a:chOff x="0" y="0"/>
          <a:chExt cx="0" cy="0"/>
        </a:xfrm>
      </p:grpSpPr>
      <p:sp>
        <p:nvSpPr>
          <p:cNvPr id="3" name="Rectangle 8">
            <a:extLst>
              <a:ext uri="{FF2B5EF4-FFF2-40B4-BE49-F238E27FC236}">
                <a16:creationId xmlns:a16="http://schemas.microsoft.com/office/drawing/2014/main" id="{5964670E-EA6F-95B5-A720-DA5001EEBFE1}"/>
              </a:ext>
            </a:extLst>
          </p:cNvPr>
          <p:cNvSpPr>
            <a:spLocks/>
          </p:cNvSpPr>
          <p:nvPr/>
        </p:nvSpPr>
        <p:spPr bwMode="auto">
          <a:xfrm>
            <a:off x="683568" y="740384"/>
            <a:ext cx="8291526" cy="330040"/>
          </a:xfrm>
          <a:prstGeom prst="roundRect">
            <a:avLst/>
          </a:prstGeom>
          <a:solidFill>
            <a:schemeClr val="tx2"/>
          </a:solidFill>
          <a:ln>
            <a:noFill/>
          </a:ln>
        </p:spPr>
        <p:txBody>
          <a:bodyPr vert="horz" lIns="91440" tIns="45720" rIns="91440" bIns="45720" rtlCol="0" anchor="ctr">
            <a:noAutofit/>
          </a:bodyPr>
          <a:lstStyle/>
          <a:p>
            <a:pPr>
              <a:spcBef>
                <a:spcPct val="0"/>
              </a:spcBef>
            </a:pPr>
            <a:r>
              <a:rPr lang="en-GB" sz="1600" b="1" spc="-70" dirty="0">
                <a:solidFill>
                  <a:schemeClr val="bg1"/>
                </a:solidFill>
                <a:latin typeface="+mj-lt"/>
                <a:ea typeface="+mj-ea"/>
                <a:cs typeface="+mj-cs"/>
              </a:rPr>
              <a:t>Why ‘on the edge’? </a:t>
            </a:r>
          </a:p>
        </p:txBody>
      </p:sp>
      <p:sp>
        <p:nvSpPr>
          <p:cNvPr id="6" name="TextBox 5">
            <a:extLst>
              <a:ext uri="{FF2B5EF4-FFF2-40B4-BE49-F238E27FC236}">
                <a16:creationId xmlns:a16="http://schemas.microsoft.com/office/drawing/2014/main" id="{8731D592-67EF-F87C-7872-9CF06FFF1EAC}"/>
              </a:ext>
            </a:extLst>
          </p:cNvPr>
          <p:cNvSpPr txBox="1"/>
          <p:nvPr/>
        </p:nvSpPr>
        <p:spPr>
          <a:xfrm>
            <a:off x="683568" y="1650569"/>
            <a:ext cx="6499896" cy="1477328"/>
          </a:xfrm>
          <a:prstGeom prst="rect">
            <a:avLst/>
          </a:prstGeom>
          <a:noFill/>
        </p:spPr>
        <p:txBody>
          <a:bodyPr wrap="square">
            <a:spAutoFit/>
          </a:bodyPr>
          <a:lstStyle/>
          <a:p>
            <a:pPr>
              <a:buNone/>
            </a:pPr>
            <a:r>
              <a:rPr lang="en-GB" dirty="0">
                <a:solidFill>
                  <a:schemeClr val="tx2"/>
                </a:solidFill>
              </a:rPr>
              <a:t>Design law lives on the edge of three tensions:</a:t>
            </a:r>
          </a:p>
          <a:p>
            <a:pPr>
              <a:buNone/>
            </a:pPr>
            <a:endParaRPr lang="en-GB" dirty="0">
              <a:solidFill>
                <a:schemeClr val="tx2"/>
              </a:solidFill>
            </a:endParaRPr>
          </a:p>
          <a:p>
            <a:pPr marL="285750" indent="-285750">
              <a:buFont typeface="Arial" panose="020B0604020202020204" pitchFamily="34" charset="0"/>
              <a:buChar char="•"/>
            </a:pPr>
            <a:r>
              <a:rPr lang="en-GB" dirty="0">
                <a:solidFill>
                  <a:schemeClr val="tx2"/>
                </a:solidFill>
              </a:rPr>
              <a:t>Appearance vs. Function </a:t>
            </a:r>
          </a:p>
          <a:p>
            <a:pPr marL="285750" indent="-285750">
              <a:buFont typeface="Arial" panose="020B0604020202020204" pitchFamily="34" charset="0"/>
              <a:buChar char="•"/>
            </a:pPr>
            <a:r>
              <a:rPr lang="en-GB" dirty="0">
                <a:solidFill>
                  <a:schemeClr val="tx2"/>
                </a:solidFill>
              </a:rPr>
              <a:t>Digital Evidence vs. Legal Proof </a:t>
            </a:r>
          </a:p>
          <a:p>
            <a:pPr marL="285750" indent="-285750">
              <a:buFont typeface="Arial" panose="020B0604020202020204" pitchFamily="34" charset="0"/>
              <a:buChar char="•"/>
            </a:pPr>
            <a:r>
              <a:rPr lang="en-GB" dirty="0">
                <a:solidFill>
                  <a:schemeClr val="tx2"/>
                </a:solidFill>
              </a:rPr>
              <a:t>Fair Competition vs. Abusive Tactics</a:t>
            </a:r>
          </a:p>
        </p:txBody>
      </p:sp>
      <p:pic>
        <p:nvPicPr>
          <p:cNvPr id="7" name="Picture 6">
            <a:extLst>
              <a:ext uri="{FF2B5EF4-FFF2-40B4-BE49-F238E27FC236}">
                <a16:creationId xmlns:a16="http://schemas.microsoft.com/office/drawing/2014/main" id="{77D79352-C0DA-C16C-9481-D629BFF28E1C}"/>
              </a:ext>
            </a:extLst>
          </p:cNvPr>
          <p:cNvPicPr>
            <a:picLocks noChangeAspect="1"/>
          </p:cNvPicPr>
          <p:nvPr/>
        </p:nvPicPr>
        <p:blipFill>
          <a:blip r:embed="rId3"/>
          <a:stretch>
            <a:fillRect/>
          </a:stretch>
        </p:blipFill>
        <p:spPr>
          <a:xfrm>
            <a:off x="5863997" y="1650569"/>
            <a:ext cx="2886075" cy="1581150"/>
          </a:xfrm>
          <a:prstGeom prst="rect">
            <a:avLst/>
          </a:prstGeom>
        </p:spPr>
      </p:pic>
    </p:spTree>
    <p:extLst>
      <p:ext uri="{BB962C8B-B14F-4D97-AF65-F5344CB8AC3E}">
        <p14:creationId xmlns:p14="http://schemas.microsoft.com/office/powerpoint/2010/main" val="3194403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B8246F6-53E7-0D95-FD85-EDE214F39F71}"/>
              </a:ext>
            </a:extLst>
          </p:cNvPr>
          <p:cNvSpPr>
            <a:spLocks/>
          </p:cNvSpPr>
          <p:nvPr/>
        </p:nvSpPr>
        <p:spPr bwMode="auto">
          <a:xfrm>
            <a:off x="683568" y="740384"/>
            <a:ext cx="8291526" cy="330040"/>
          </a:xfrm>
          <a:prstGeom prst="roundRect">
            <a:avLst/>
          </a:prstGeom>
          <a:solidFill>
            <a:schemeClr val="tx2"/>
          </a:solidFill>
          <a:ln>
            <a:noFill/>
          </a:ln>
        </p:spPr>
        <p:txBody>
          <a:bodyPr vert="horz" lIns="91440" tIns="45720" rIns="91440" bIns="45720" rtlCol="0" anchor="ctr">
            <a:noAutofit/>
          </a:bodyPr>
          <a:lstStyle/>
          <a:p>
            <a:pPr>
              <a:spcBef>
                <a:spcPct val="0"/>
              </a:spcBef>
            </a:pPr>
            <a:r>
              <a:rPr lang="en-GB" sz="1600" b="1" spc="-70" dirty="0">
                <a:solidFill>
                  <a:schemeClr val="bg1"/>
                </a:solidFill>
                <a:latin typeface="+mj-lt"/>
                <a:ea typeface="+mj-ea"/>
                <a:cs typeface="+mj-cs"/>
              </a:rPr>
              <a:t>Agenda</a:t>
            </a:r>
          </a:p>
        </p:txBody>
      </p:sp>
      <p:graphicFrame>
        <p:nvGraphicFramePr>
          <p:cNvPr id="3" name="Content Placeholder 7">
            <a:extLst>
              <a:ext uri="{FF2B5EF4-FFF2-40B4-BE49-F238E27FC236}">
                <a16:creationId xmlns:a16="http://schemas.microsoft.com/office/drawing/2014/main" id="{0A99762C-AB3F-44AF-817F-D4C7F746EEF1}"/>
              </a:ext>
            </a:extLst>
          </p:cNvPr>
          <p:cNvGraphicFramePr>
            <a:graphicFrameLocks/>
          </p:cNvGraphicFramePr>
          <p:nvPr>
            <p:extLst>
              <p:ext uri="{D42A27DB-BD31-4B8C-83A1-F6EECF244321}">
                <p14:modId xmlns:p14="http://schemas.microsoft.com/office/powerpoint/2010/main" val="285459770"/>
              </p:ext>
            </p:extLst>
          </p:nvPr>
        </p:nvGraphicFramePr>
        <p:xfrm>
          <a:off x="850598" y="1265286"/>
          <a:ext cx="7291319" cy="3464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B5B6C53-FFBC-9399-ABB9-D61FF82AF409}"/>
              </a:ext>
            </a:extLst>
          </p:cNvPr>
          <p:cNvPicPr>
            <a:picLocks noChangeAspect="1"/>
          </p:cNvPicPr>
          <p:nvPr/>
        </p:nvPicPr>
        <p:blipFill>
          <a:blip r:embed="rId8"/>
          <a:stretch>
            <a:fillRect/>
          </a:stretch>
        </p:blipFill>
        <p:spPr>
          <a:xfrm>
            <a:off x="3682092" y="204107"/>
            <a:ext cx="2136321" cy="1355272"/>
          </a:xfrm>
          <a:prstGeom prst="rect">
            <a:avLst/>
          </a:prstGeom>
        </p:spPr>
      </p:pic>
    </p:spTree>
    <p:extLst>
      <p:ext uri="{BB962C8B-B14F-4D97-AF65-F5344CB8AC3E}">
        <p14:creationId xmlns:p14="http://schemas.microsoft.com/office/powerpoint/2010/main" val="2587526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E5963-0E67-3C28-715F-F98CFB9CB319}"/>
            </a:ext>
          </a:extLst>
        </p:cNvPr>
        <p:cNvGrpSpPr/>
        <p:nvPr/>
      </p:nvGrpSpPr>
      <p:grpSpPr>
        <a:xfrm>
          <a:off x="0" y="0"/>
          <a:ext cx="0" cy="0"/>
          <a:chOff x="0" y="0"/>
          <a:chExt cx="0" cy="0"/>
        </a:xfrm>
      </p:grpSpPr>
      <p:sp>
        <p:nvSpPr>
          <p:cNvPr id="2" name="Rectangle 8">
            <a:extLst>
              <a:ext uri="{FF2B5EF4-FFF2-40B4-BE49-F238E27FC236}">
                <a16:creationId xmlns:a16="http://schemas.microsoft.com/office/drawing/2014/main" id="{58FE4865-279A-9DBA-D1C4-DE34140FCAB5}"/>
              </a:ext>
            </a:extLst>
          </p:cNvPr>
          <p:cNvSpPr>
            <a:spLocks/>
          </p:cNvSpPr>
          <p:nvPr/>
        </p:nvSpPr>
        <p:spPr bwMode="auto">
          <a:xfrm>
            <a:off x="683568" y="740384"/>
            <a:ext cx="8291526" cy="330040"/>
          </a:xfrm>
          <a:prstGeom prst="roundRect">
            <a:avLst/>
          </a:prstGeom>
          <a:solidFill>
            <a:schemeClr val="tx2"/>
          </a:solidFill>
          <a:ln>
            <a:noFill/>
          </a:ln>
        </p:spPr>
        <p:txBody>
          <a:bodyPr vert="horz" lIns="91440" tIns="45720" rIns="91440" bIns="45720" rtlCol="0" anchor="ctr">
            <a:noAutofit/>
          </a:bodyPr>
          <a:lstStyle/>
          <a:p>
            <a:pPr>
              <a:spcBef>
                <a:spcPct val="0"/>
              </a:spcBef>
            </a:pPr>
            <a:r>
              <a:rPr lang="en-GB" sz="1600" b="1" spc="-70" dirty="0">
                <a:solidFill>
                  <a:schemeClr val="bg1"/>
                </a:solidFill>
                <a:latin typeface="+mj-lt"/>
                <a:ea typeface="+mj-ea"/>
                <a:cs typeface="+mj-cs"/>
              </a:rPr>
              <a:t>Internet Disclosure — When Proof is Everything</a:t>
            </a:r>
          </a:p>
        </p:txBody>
      </p:sp>
      <p:sp>
        <p:nvSpPr>
          <p:cNvPr id="5" name="TextBox 4">
            <a:extLst>
              <a:ext uri="{FF2B5EF4-FFF2-40B4-BE49-F238E27FC236}">
                <a16:creationId xmlns:a16="http://schemas.microsoft.com/office/drawing/2014/main" id="{A0CC7D5A-9DB9-1777-5674-CF5253FB5948}"/>
              </a:ext>
            </a:extLst>
          </p:cNvPr>
          <p:cNvSpPr txBox="1"/>
          <p:nvPr/>
        </p:nvSpPr>
        <p:spPr>
          <a:xfrm>
            <a:off x="683651" y="1177447"/>
            <a:ext cx="4856015" cy="2166747"/>
          </a:xfrm>
          <a:prstGeom prst="rect">
            <a:avLst/>
          </a:prstGeom>
          <a:noFill/>
        </p:spPr>
        <p:txBody>
          <a:bodyPr wrap="square" rtlCol="0">
            <a:spAutoFit/>
          </a:bodyPr>
          <a:lstStyle/>
          <a:p>
            <a:pPr algn="just" fontAlgn="base">
              <a:spcBef>
                <a:spcPct val="20000"/>
              </a:spcBef>
              <a:spcAft>
                <a:spcPct val="0"/>
              </a:spcAft>
              <a:defRPr/>
            </a:pPr>
            <a:r>
              <a:rPr lang="en-GB" sz="2000" b="1" dirty="0">
                <a:solidFill>
                  <a:schemeClr val="tx2"/>
                </a:solidFill>
              </a:rPr>
              <a:t>Lidl vs. Gusta Garden (R2089/2024-3)</a:t>
            </a:r>
            <a:endParaRPr lang="en-IE" sz="2000" b="1" dirty="0">
              <a:solidFill>
                <a:schemeClr val="tx2"/>
              </a:solidFill>
              <a:latin typeface="Arial" panose="020B0604020202020204" pitchFamily="34" charset="0"/>
              <a:cs typeface="Arial" panose="020B0604020202020204" pitchFamily="34" charset="0"/>
            </a:endParaRPr>
          </a:p>
          <a:p>
            <a:endParaRPr lang="en-GB" sz="1400" b="1" dirty="0">
              <a:solidFill>
                <a:schemeClr val="tx2"/>
              </a:solidFill>
            </a:endParaRPr>
          </a:p>
          <a:p>
            <a:r>
              <a:rPr lang="en-GB" sz="1400" b="1" dirty="0">
                <a:solidFill>
                  <a:schemeClr val="tx2"/>
                </a:solidFill>
              </a:rPr>
              <a:t>Key Facts</a:t>
            </a:r>
            <a:r>
              <a:rPr lang="en-GB" sz="1400" dirty="0">
                <a:solidFill>
                  <a:schemeClr val="tx2"/>
                </a:solidFill>
              </a:rPr>
              <a:t>:</a:t>
            </a:r>
          </a:p>
          <a:p>
            <a:pPr marL="285750" indent="-285750">
              <a:buFont typeface="Arial" panose="020B0604020202020204" pitchFamily="34" charset="0"/>
              <a:buChar char="•"/>
            </a:pPr>
            <a:r>
              <a:rPr lang="en-GB" sz="1400" dirty="0">
                <a:solidFill>
                  <a:schemeClr val="tx2"/>
                </a:solidFill>
              </a:rPr>
              <a:t>Design: Modular plant containers (plant towers) filed in 2019. </a:t>
            </a:r>
          </a:p>
          <a:p>
            <a:pPr marL="285750" indent="-285750">
              <a:buFont typeface="Arial" panose="020B0604020202020204" pitchFamily="34" charset="0"/>
              <a:buChar char="•"/>
            </a:pPr>
            <a:r>
              <a:rPr lang="en-GB" sz="1400" dirty="0">
                <a:solidFill>
                  <a:schemeClr val="tx2"/>
                </a:solidFill>
              </a:rPr>
              <a:t>Lidl challenged the design as non-novel. </a:t>
            </a:r>
          </a:p>
          <a:p>
            <a:pPr marL="285750" indent="-285750">
              <a:buFont typeface="Arial" panose="020B0604020202020204" pitchFamily="34" charset="0"/>
              <a:buChar char="•"/>
            </a:pPr>
            <a:r>
              <a:rPr lang="en-GB" sz="1400" b="1" dirty="0">
                <a:solidFill>
                  <a:schemeClr val="tx2"/>
                </a:solidFill>
              </a:rPr>
              <a:t>Evidence</a:t>
            </a:r>
            <a:r>
              <a:rPr lang="en-GB" sz="1400" dirty="0">
                <a:solidFill>
                  <a:schemeClr val="tx2"/>
                </a:solidFill>
              </a:rPr>
              <a:t>: Facebook posts, screenshots, search results.</a:t>
            </a:r>
          </a:p>
          <a:p>
            <a:pPr fontAlgn="base">
              <a:spcBef>
                <a:spcPct val="20000"/>
              </a:spcBef>
              <a:spcAft>
                <a:spcPct val="0"/>
              </a:spcAft>
              <a:defRPr/>
            </a:pPr>
            <a:endParaRPr lang="en-IE" sz="1400" dirty="0">
              <a:solidFill>
                <a:schemeClr val="tx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6EAE2A1-9F9C-2DA0-A93F-196FB433F20D}"/>
              </a:ext>
            </a:extLst>
          </p:cNvPr>
          <p:cNvPicPr>
            <a:picLocks noChangeAspect="1"/>
          </p:cNvPicPr>
          <p:nvPr/>
        </p:nvPicPr>
        <p:blipFill>
          <a:blip r:embed="rId3"/>
          <a:stretch>
            <a:fillRect/>
          </a:stretch>
        </p:blipFill>
        <p:spPr>
          <a:xfrm>
            <a:off x="6559900" y="1177447"/>
            <a:ext cx="1743075" cy="2466975"/>
          </a:xfrm>
          <a:prstGeom prst="rect">
            <a:avLst/>
          </a:prstGeom>
        </p:spPr>
      </p:pic>
    </p:spTree>
    <p:extLst>
      <p:ext uri="{BB962C8B-B14F-4D97-AF65-F5344CB8AC3E}">
        <p14:creationId xmlns:p14="http://schemas.microsoft.com/office/powerpoint/2010/main" val="587657115"/>
      </p:ext>
    </p:extLst>
  </p:cSld>
  <p:clrMapOvr>
    <a:masterClrMapping/>
  </p:clrMapOvr>
  <mc:AlternateContent xmlns:mc="http://schemas.openxmlformats.org/markup-compatibility/2006" xmlns:p14="http://schemas.microsoft.com/office/powerpoint/2010/main">
    <mc:Choice Requires="p14">
      <p:transition p14:dur="0">
        <p:fade thruBlk="1"/>
      </p:transition>
    </mc:Choice>
    <mc:Fallback xmlns="">
      <p:transition>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4EBA8-9952-2779-6692-F001360A02AA}"/>
            </a:ext>
          </a:extLst>
        </p:cNvPr>
        <p:cNvGrpSpPr/>
        <p:nvPr/>
      </p:nvGrpSpPr>
      <p:grpSpPr>
        <a:xfrm>
          <a:off x="0" y="0"/>
          <a:ext cx="0" cy="0"/>
          <a:chOff x="0" y="0"/>
          <a:chExt cx="0" cy="0"/>
        </a:xfrm>
      </p:grpSpPr>
      <p:sp>
        <p:nvSpPr>
          <p:cNvPr id="2" name="Rectangle 8">
            <a:extLst>
              <a:ext uri="{FF2B5EF4-FFF2-40B4-BE49-F238E27FC236}">
                <a16:creationId xmlns:a16="http://schemas.microsoft.com/office/drawing/2014/main" id="{5D90F1EA-704D-B386-85D2-0BBEFB893B08}"/>
              </a:ext>
            </a:extLst>
          </p:cNvPr>
          <p:cNvSpPr>
            <a:spLocks/>
          </p:cNvSpPr>
          <p:nvPr/>
        </p:nvSpPr>
        <p:spPr bwMode="auto">
          <a:xfrm>
            <a:off x="683568" y="740384"/>
            <a:ext cx="8291526" cy="330040"/>
          </a:xfrm>
          <a:prstGeom prst="roundRect">
            <a:avLst/>
          </a:prstGeom>
          <a:solidFill>
            <a:schemeClr val="tx2"/>
          </a:solidFill>
          <a:ln>
            <a:noFill/>
          </a:ln>
        </p:spPr>
        <p:txBody>
          <a:bodyPr vert="horz" lIns="91440" tIns="45720" rIns="91440" bIns="45720" rtlCol="0" anchor="ctr">
            <a:noAutofit/>
          </a:bodyPr>
          <a:lstStyle/>
          <a:p>
            <a:pPr>
              <a:spcBef>
                <a:spcPct val="0"/>
              </a:spcBef>
            </a:pPr>
            <a:r>
              <a:rPr lang="en-GB" sz="1600" b="1" spc="-70" dirty="0">
                <a:solidFill>
                  <a:schemeClr val="bg1"/>
                </a:solidFill>
                <a:latin typeface="+mj-lt"/>
                <a:ea typeface="+mj-ea"/>
                <a:cs typeface="+mj-cs"/>
              </a:rPr>
              <a:t>Internet Disclosure — When Proof is Everything</a:t>
            </a:r>
          </a:p>
        </p:txBody>
      </p:sp>
      <p:sp>
        <p:nvSpPr>
          <p:cNvPr id="5" name="TextBox 4">
            <a:extLst>
              <a:ext uri="{FF2B5EF4-FFF2-40B4-BE49-F238E27FC236}">
                <a16:creationId xmlns:a16="http://schemas.microsoft.com/office/drawing/2014/main" id="{5FFDD382-0B21-378C-8B6E-903FC14CAA63}"/>
              </a:ext>
            </a:extLst>
          </p:cNvPr>
          <p:cNvSpPr txBox="1"/>
          <p:nvPr/>
        </p:nvSpPr>
        <p:spPr>
          <a:xfrm>
            <a:off x="683651" y="1177447"/>
            <a:ext cx="4856015" cy="1951303"/>
          </a:xfrm>
          <a:prstGeom prst="rect">
            <a:avLst/>
          </a:prstGeom>
          <a:noFill/>
        </p:spPr>
        <p:txBody>
          <a:bodyPr wrap="square" rtlCol="0">
            <a:spAutoFit/>
          </a:bodyPr>
          <a:lstStyle/>
          <a:p>
            <a:pPr algn="just" fontAlgn="base">
              <a:spcBef>
                <a:spcPct val="20000"/>
              </a:spcBef>
              <a:spcAft>
                <a:spcPct val="0"/>
              </a:spcAft>
              <a:defRPr/>
            </a:pPr>
            <a:r>
              <a:rPr lang="en-GB" sz="2000" b="1" dirty="0">
                <a:solidFill>
                  <a:schemeClr val="tx2"/>
                </a:solidFill>
              </a:rPr>
              <a:t>Lidl vs. Gusta Garden (R2089/2024-3)</a:t>
            </a:r>
            <a:endParaRPr lang="en-IE" sz="2000" b="1" dirty="0">
              <a:solidFill>
                <a:schemeClr val="tx2"/>
              </a:solidFill>
              <a:latin typeface="Arial" panose="020B0604020202020204" pitchFamily="34" charset="0"/>
              <a:cs typeface="Arial" panose="020B0604020202020204" pitchFamily="34" charset="0"/>
            </a:endParaRPr>
          </a:p>
          <a:p>
            <a:endParaRPr lang="en-GB" sz="1400" b="1" dirty="0">
              <a:solidFill>
                <a:schemeClr val="tx2"/>
              </a:solidFill>
            </a:endParaRPr>
          </a:p>
          <a:p>
            <a:r>
              <a:rPr lang="en-GB" sz="1400" b="1" dirty="0">
                <a:solidFill>
                  <a:schemeClr val="tx2"/>
                </a:solidFill>
              </a:rPr>
              <a:t>Lidl’s Arguments</a:t>
            </a:r>
            <a:r>
              <a:rPr lang="en-GB" sz="1400" dirty="0">
                <a:solidFill>
                  <a:schemeClr val="tx2"/>
                </a:solidFill>
              </a:rPr>
              <a:t>:</a:t>
            </a:r>
          </a:p>
          <a:p>
            <a:endParaRPr lang="en-GB" sz="1400" dirty="0">
              <a:solidFill>
                <a:schemeClr val="tx2"/>
              </a:solidFill>
            </a:endParaRPr>
          </a:p>
          <a:p>
            <a:pPr marL="285750" indent="-285750">
              <a:buFont typeface="Arial" panose="020B0604020202020204" pitchFamily="34" charset="0"/>
              <a:buChar char="•"/>
            </a:pPr>
            <a:r>
              <a:rPr lang="en-GB" sz="1400" dirty="0">
                <a:solidFill>
                  <a:schemeClr val="tx2"/>
                </a:solidFill>
              </a:rPr>
              <a:t>Invalid representation of the design. </a:t>
            </a:r>
          </a:p>
          <a:p>
            <a:pPr marL="285750" indent="-285750">
              <a:buFont typeface="Arial" panose="020B0604020202020204" pitchFamily="34" charset="0"/>
              <a:buChar char="•"/>
            </a:pPr>
            <a:r>
              <a:rPr lang="en-GB" sz="1400" dirty="0">
                <a:solidFill>
                  <a:schemeClr val="tx2"/>
                </a:solidFill>
                <a:highlight>
                  <a:srgbClr val="FFFF00"/>
                </a:highlight>
              </a:rPr>
              <a:t>Lack of novelty — prior disclosure. </a:t>
            </a:r>
          </a:p>
          <a:p>
            <a:pPr marL="285750" indent="-285750">
              <a:buFont typeface="Arial" panose="020B0604020202020204" pitchFamily="34" charset="0"/>
              <a:buChar char="•"/>
            </a:pPr>
            <a:r>
              <a:rPr lang="en-GB" sz="1400" dirty="0">
                <a:solidFill>
                  <a:schemeClr val="tx2"/>
                </a:solidFill>
              </a:rPr>
              <a:t>Technical functionality — purely cost-optimized.</a:t>
            </a:r>
          </a:p>
          <a:p>
            <a:pPr fontAlgn="base">
              <a:spcBef>
                <a:spcPct val="20000"/>
              </a:spcBef>
              <a:spcAft>
                <a:spcPct val="0"/>
              </a:spcAft>
              <a:defRPr/>
            </a:pPr>
            <a:endParaRPr lang="en-IE"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304524"/>
      </p:ext>
    </p:extLst>
  </p:cSld>
  <p:clrMapOvr>
    <a:masterClrMapping/>
  </p:clrMapOvr>
  <mc:AlternateContent xmlns:mc="http://schemas.openxmlformats.org/markup-compatibility/2006" xmlns:p14="http://schemas.microsoft.com/office/powerpoint/2010/main">
    <mc:Choice Requires="p14">
      <p:transition p14:dur="0">
        <p:fade thruBlk="1"/>
      </p:transition>
    </mc:Choice>
    <mc:Fallback xmlns="">
      <p:transition>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383D9-3242-DB38-B98B-D947C96DBAF5}"/>
            </a:ext>
          </a:extLst>
        </p:cNvPr>
        <p:cNvGrpSpPr/>
        <p:nvPr/>
      </p:nvGrpSpPr>
      <p:grpSpPr>
        <a:xfrm>
          <a:off x="0" y="0"/>
          <a:ext cx="0" cy="0"/>
          <a:chOff x="0" y="0"/>
          <a:chExt cx="0" cy="0"/>
        </a:xfrm>
      </p:grpSpPr>
      <p:sp>
        <p:nvSpPr>
          <p:cNvPr id="2" name="Rectangle 8">
            <a:extLst>
              <a:ext uri="{FF2B5EF4-FFF2-40B4-BE49-F238E27FC236}">
                <a16:creationId xmlns:a16="http://schemas.microsoft.com/office/drawing/2014/main" id="{066256F7-E1E9-EC35-36BE-5C777B7BD4E6}"/>
              </a:ext>
            </a:extLst>
          </p:cNvPr>
          <p:cNvSpPr>
            <a:spLocks/>
          </p:cNvSpPr>
          <p:nvPr/>
        </p:nvSpPr>
        <p:spPr bwMode="auto">
          <a:xfrm>
            <a:off x="683568" y="740384"/>
            <a:ext cx="8291526" cy="330040"/>
          </a:xfrm>
          <a:prstGeom prst="roundRect">
            <a:avLst/>
          </a:prstGeom>
          <a:solidFill>
            <a:schemeClr val="tx2"/>
          </a:solidFill>
          <a:ln>
            <a:noFill/>
          </a:ln>
        </p:spPr>
        <p:txBody>
          <a:bodyPr vert="horz" lIns="91440" tIns="45720" rIns="91440" bIns="45720" rtlCol="0" anchor="ctr">
            <a:noAutofit/>
          </a:bodyPr>
          <a:lstStyle/>
          <a:p>
            <a:pPr>
              <a:spcBef>
                <a:spcPct val="0"/>
              </a:spcBef>
            </a:pPr>
            <a:r>
              <a:rPr lang="en-GB" sz="1600" b="1" spc="-70" dirty="0">
                <a:solidFill>
                  <a:schemeClr val="bg1"/>
                </a:solidFill>
                <a:latin typeface="+mj-lt"/>
                <a:ea typeface="+mj-ea"/>
                <a:cs typeface="+mj-cs"/>
              </a:rPr>
              <a:t>Internet Disclosure — When Proof is Everything</a:t>
            </a:r>
          </a:p>
        </p:txBody>
      </p:sp>
      <p:sp>
        <p:nvSpPr>
          <p:cNvPr id="5" name="TextBox 4">
            <a:extLst>
              <a:ext uri="{FF2B5EF4-FFF2-40B4-BE49-F238E27FC236}">
                <a16:creationId xmlns:a16="http://schemas.microsoft.com/office/drawing/2014/main" id="{A546FEE0-6114-88DA-7FC1-327B5D10A529}"/>
              </a:ext>
            </a:extLst>
          </p:cNvPr>
          <p:cNvSpPr txBox="1"/>
          <p:nvPr/>
        </p:nvSpPr>
        <p:spPr>
          <a:xfrm>
            <a:off x="683651" y="1177447"/>
            <a:ext cx="4856015" cy="4105739"/>
          </a:xfrm>
          <a:prstGeom prst="rect">
            <a:avLst/>
          </a:prstGeom>
          <a:noFill/>
        </p:spPr>
        <p:txBody>
          <a:bodyPr wrap="square" rtlCol="0">
            <a:spAutoFit/>
          </a:bodyPr>
          <a:lstStyle/>
          <a:p>
            <a:pPr algn="just" fontAlgn="base">
              <a:spcBef>
                <a:spcPct val="20000"/>
              </a:spcBef>
              <a:spcAft>
                <a:spcPct val="0"/>
              </a:spcAft>
              <a:defRPr/>
            </a:pPr>
            <a:r>
              <a:rPr lang="en-GB" sz="2000" b="1" dirty="0">
                <a:solidFill>
                  <a:schemeClr val="tx2"/>
                </a:solidFill>
              </a:rPr>
              <a:t>Lidl vs. Gusta Garden (R2089/2024-3)</a:t>
            </a:r>
            <a:endParaRPr lang="en-IE" sz="2000" b="1" dirty="0">
              <a:solidFill>
                <a:schemeClr val="tx2"/>
              </a:solidFill>
              <a:latin typeface="Arial" panose="020B0604020202020204" pitchFamily="34" charset="0"/>
              <a:cs typeface="Arial" panose="020B0604020202020204" pitchFamily="34" charset="0"/>
            </a:endParaRPr>
          </a:p>
          <a:p>
            <a:endParaRPr lang="en-GB" sz="1400" b="1" dirty="0"/>
          </a:p>
          <a:p>
            <a:r>
              <a:rPr lang="en-GB" sz="1400" b="1" dirty="0">
                <a:solidFill>
                  <a:schemeClr val="tx2"/>
                </a:solidFill>
              </a:rPr>
              <a:t>Lesson 1: Traceability of Online Evidence</a:t>
            </a:r>
          </a:p>
          <a:p>
            <a:endParaRPr lang="en-GB" sz="1400" b="1" dirty="0">
              <a:solidFill>
                <a:schemeClr val="tx2"/>
              </a:solidFill>
            </a:endParaRPr>
          </a:p>
          <a:p>
            <a:r>
              <a:rPr lang="en-GB" sz="1400" b="1" dirty="0">
                <a:solidFill>
                  <a:schemeClr val="tx2"/>
                </a:solidFill>
              </a:rPr>
              <a:t>Visual</a:t>
            </a:r>
            <a:r>
              <a:rPr lang="en-GB" sz="1400" dirty="0">
                <a:solidFill>
                  <a:schemeClr val="tx2"/>
                </a:solidFill>
              </a:rPr>
              <a:t>: Screenshot of an Amazon listing with a clear timestamp -&gt; OK</a:t>
            </a:r>
          </a:p>
          <a:p>
            <a:endParaRPr lang="en-GB" sz="1400" dirty="0">
              <a:solidFill>
                <a:schemeClr val="tx2"/>
              </a:solidFill>
            </a:endParaRPr>
          </a:p>
          <a:p>
            <a:r>
              <a:rPr lang="en-GB" sz="1400" b="1" dirty="0">
                <a:solidFill>
                  <a:schemeClr val="tx2"/>
                </a:solidFill>
              </a:rPr>
              <a:t>BUT</a:t>
            </a:r>
            <a:r>
              <a:rPr lang="en-GB" sz="1400" dirty="0">
                <a:solidFill>
                  <a:schemeClr val="tx2"/>
                </a:solidFill>
              </a:rPr>
              <a:t> -&gt; NOT OK:</a:t>
            </a:r>
          </a:p>
          <a:p>
            <a:pPr marL="285750" indent="-285750">
              <a:buFont typeface="Arial" panose="020B0604020202020204" pitchFamily="34" charset="0"/>
              <a:buChar char="•"/>
            </a:pPr>
            <a:r>
              <a:rPr lang="en-GB" sz="1400" dirty="0">
                <a:solidFill>
                  <a:schemeClr val="tx2"/>
                </a:solidFill>
              </a:rPr>
              <a:t>A blurry internal presentation from 2019. </a:t>
            </a:r>
          </a:p>
          <a:p>
            <a:pPr marL="285750" indent="-285750">
              <a:buFont typeface="Arial" panose="020B0604020202020204" pitchFamily="34" charset="0"/>
              <a:buChar char="•"/>
            </a:pPr>
            <a:r>
              <a:rPr lang="en-GB" sz="1400" dirty="0">
                <a:solidFill>
                  <a:schemeClr val="tx2"/>
                </a:solidFill>
              </a:rPr>
              <a:t>Undated screenshots.</a:t>
            </a:r>
          </a:p>
          <a:p>
            <a:pPr marL="285750" indent="-285750">
              <a:buFont typeface="Arial" panose="020B0604020202020204" pitchFamily="34" charset="0"/>
              <a:buChar char="•"/>
            </a:pPr>
            <a:r>
              <a:rPr lang="en-GB" sz="1400" dirty="0">
                <a:solidFill>
                  <a:schemeClr val="tx2"/>
                </a:solidFill>
              </a:rPr>
              <a:t>A 2017 Bing search result from Bing in 2017 - unreliable and contradictory (CP 10). </a:t>
            </a:r>
          </a:p>
          <a:p>
            <a:endParaRPr lang="en-GB" sz="1400" dirty="0">
              <a:solidFill>
                <a:schemeClr val="tx2"/>
              </a:solidFill>
            </a:endParaRPr>
          </a:p>
          <a:p>
            <a:r>
              <a:rPr lang="en-GB" sz="1400" dirty="0">
                <a:solidFill>
                  <a:schemeClr val="tx2"/>
                </a:solidFill>
              </a:rPr>
              <a:t> </a:t>
            </a:r>
            <a:endParaRPr lang="en-GB" sz="1400" b="1" dirty="0">
              <a:solidFill>
                <a:schemeClr val="tx2"/>
              </a:solidFill>
            </a:endParaRPr>
          </a:p>
          <a:p>
            <a:r>
              <a:rPr lang="en-GB" sz="1400" b="1" dirty="0">
                <a:solidFill>
                  <a:schemeClr val="tx2"/>
                </a:solidFill>
              </a:rPr>
              <a:t>Takeaway</a:t>
            </a:r>
            <a:r>
              <a:rPr lang="en-GB" sz="1400" dirty="0">
                <a:solidFill>
                  <a:schemeClr val="tx2"/>
                </a:solidFill>
              </a:rPr>
              <a:t>: To invalidate a design using online disclosure, ensure </a:t>
            </a:r>
            <a:r>
              <a:rPr lang="en-GB" sz="1400" i="1" dirty="0">
                <a:solidFill>
                  <a:schemeClr val="tx2"/>
                </a:solidFill>
              </a:rPr>
              <a:t>complete, reliable, and traceable evidence</a:t>
            </a:r>
            <a:r>
              <a:rPr lang="en-GB" sz="1400" dirty="0">
                <a:solidFill>
                  <a:schemeClr val="tx2"/>
                </a:solidFill>
              </a:rPr>
              <a:t>. </a:t>
            </a:r>
          </a:p>
          <a:p>
            <a:endParaRPr lang="en-GB" sz="1400" b="1" dirty="0">
              <a:solidFill>
                <a:schemeClr val="tx2"/>
              </a:solidFill>
            </a:endParaRPr>
          </a:p>
          <a:p>
            <a:pPr fontAlgn="base">
              <a:spcBef>
                <a:spcPct val="20000"/>
              </a:spcBef>
              <a:spcAft>
                <a:spcPct val="0"/>
              </a:spcAft>
              <a:defRPr/>
            </a:pPr>
            <a:endParaRPr lang="en-IE" sz="1400"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3FD2DF4-2980-EC2B-632B-8A8B13B54DDA}"/>
              </a:ext>
            </a:extLst>
          </p:cNvPr>
          <p:cNvPicPr>
            <a:picLocks noChangeAspect="1"/>
          </p:cNvPicPr>
          <p:nvPr/>
        </p:nvPicPr>
        <p:blipFill>
          <a:blip r:embed="rId3"/>
          <a:stretch>
            <a:fillRect/>
          </a:stretch>
        </p:blipFill>
        <p:spPr>
          <a:xfrm>
            <a:off x="6052088" y="3771007"/>
            <a:ext cx="2158008" cy="1263224"/>
          </a:xfrm>
          <a:prstGeom prst="rect">
            <a:avLst/>
          </a:prstGeom>
        </p:spPr>
      </p:pic>
      <p:pic>
        <p:nvPicPr>
          <p:cNvPr id="7" name="Picture 6">
            <a:extLst>
              <a:ext uri="{FF2B5EF4-FFF2-40B4-BE49-F238E27FC236}">
                <a16:creationId xmlns:a16="http://schemas.microsoft.com/office/drawing/2014/main" id="{474C09B6-4E72-1104-DC0C-18AC8F2FCC9F}"/>
              </a:ext>
            </a:extLst>
          </p:cNvPr>
          <p:cNvPicPr>
            <a:picLocks noChangeAspect="1"/>
          </p:cNvPicPr>
          <p:nvPr/>
        </p:nvPicPr>
        <p:blipFill>
          <a:blip r:embed="rId4"/>
          <a:stretch>
            <a:fillRect/>
          </a:stretch>
        </p:blipFill>
        <p:spPr>
          <a:xfrm>
            <a:off x="5013703" y="1718138"/>
            <a:ext cx="2726746" cy="1512178"/>
          </a:xfrm>
          <a:prstGeom prst="rect">
            <a:avLst/>
          </a:prstGeom>
        </p:spPr>
      </p:pic>
      <p:pic>
        <p:nvPicPr>
          <p:cNvPr id="9" name="Picture 8">
            <a:extLst>
              <a:ext uri="{FF2B5EF4-FFF2-40B4-BE49-F238E27FC236}">
                <a16:creationId xmlns:a16="http://schemas.microsoft.com/office/drawing/2014/main" id="{C0A959C3-08D2-ED0E-DE8D-1BF4785B9042}"/>
              </a:ext>
            </a:extLst>
          </p:cNvPr>
          <p:cNvPicPr>
            <a:picLocks noChangeAspect="1"/>
          </p:cNvPicPr>
          <p:nvPr/>
        </p:nvPicPr>
        <p:blipFill>
          <a:blip r:embed="rId5"/>
          <a:stretch>
            <a:fillRect/>
          </a:stretch>
        </p:blipFill>
        <p:spPr>
          <a:xfrm>
            <a:off x="6856714" y="107023"/>
            <a:ext cx="2298247" cy="3552433"/>
          </a:xfrm>
          <a:prstGeom prst="rect">
            <a:avLst/>
          </a:prstGeom>
        </p:spPr>
      </p:pic>
    </p:spTree>
    <p:extLst>
      <p:ext uri="{BB962C8B-B14F-4D97-AF65-F5344CB8AC3E}">
        <p14:creationId xmlns:p14="http://schemas.microsoft.com/office/powerpoint/2010/main" val="579930124"/>
      </p:ext>
    </p:extLst>
  </p:cSld>
  <p:clrMapOvr>
    <a:masterClrMapping/>
  </p:clrMapOvr>
  <mc:AlternateContent xmlns:mc="http://schemas.openxmlformats.org/markup-compatibility/2006" xmlns:p14="http://schemas.microsoft.com/office/powerpoint/2010/main">
    <mc:Choice Requires="p14">
      <p:transition p14:dur="0">
        <p:fade thruBlk="1"/>
      </p:transition>
    </mc:Choice>
    <mc:Fallback xmlns="">
      <p:transition>
        <p:fade thruBlk="1"/>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D0BA-3F80-AD30-5788-2667E692C47F}"/>
            </a:ext>
          </a:extLst>
        </p:cNvPr>
        <p:cNvGrpSpPr/>
        <p:nvPr/>
      </p:nvGrpSpPr>
      <p:grpSpPr>
        <a:xfrm>
          <a:off x="0" y="0"/>
          <a:ext cx="0" cy="0"/>
          <a:chOff x="0" y="0"/>
          <a:chExt cx="0" cy="0"/>
        </a:xfrm>
      </p:grpSpPr>
      <p:sp>
        <p:nvSpPr>
          <p:cNvPr id="2" name="Rectangle 8">
            <a:extLst>
              <a:ext uri="{FF2B5EF4-FFF2-40B4-BE49-F238E27FC236}">
                <a16:creationId xmlns:a16="http://schemas.microsoft.com/office/drawing/2014/main" id="{EC20BC9B-88C7-0BAA-6DE7-E678B4033D96}"/>
              </a:ext>
            </a:extLst>
          </p:cNvPr>
          <p:cNvSpPr>
            <a:spLocks/>
          </p:cNvSpPr>
          <p:nvPr/>
        </p:nvSpPr>
        <p:spPr bwMode="auto">
          <a:xfrm>
            <a:off x="683568" y="740384"/>
            <a:ext cx="8291526" cy="330040"/>
          </a:xfrm>
          <a:prstGeom prst="roundRect">
            <a:avLst/>
          </a:prstGeom>
          <a:solidFill>
            <a:schemeClr val="tx2"/>
          </a:solidFill>
          <a:ln>
            <a:noFill/>
          </a:ln>
        </p:spPr>
        <p:txBody>
          <a:bodyPr vert="horz" lIns="91440" tIns="45720" rIns="91440" bIns="45720" rtlCol="0" anchor="ctr">
            <a:noAutofit/>
          </a:bodyPr>
          <a:lstStyle/>
          <a:p>
            <a:pPr>
              <a:spcBef>
                <a:spcPct val="0"/>
              </a:spcBef>
            </a:pPr>
            <a:r>
              <a:rPr lang="en-GB" sz="1600" b="1" spc="-70" dirty="0">
                <a:solidFill>
                  <a:schemeClr val="bg1"/>
                </a:solidFill>
                <a:latin typeface="+mj-lt"/>
                <a:ea typeface="+mj-ea"/>
                <a:cs typeface="+mj-cs"/>
              </a:rPr>
              <a:t>Abusive Disclosure — When the Past is "Too Dirty" to Count</a:t>
            </a:r>
          </a:p>
        </p:txBody>
      </p:sp>
      <p:sp>
        <p:nvSpPr>
          <p:cNvPr id="5" name="TextBox 4">
            <a:extLst>
              <a:ext uri="{FF2B5EF4-FFF2-40B4-BE49-F238E27FC236}">
                <a16:creationId xmlns:a16="http://schemas.microsoft.com/office/drawing/2014/main" id="{9E298C40-6582-4B44-8CB7-F8F506047828}"/>
              </a:ext>
            </a:extLst>
          </p:cNvPr>
          <p:cNvSpPr txBox="1"/>
          <p:nvPr/>
        </p:nvSpPr>
        <p:spPr>
          <a:xfrm>
            <a:off x="683651" y="1177447"/>
            <a:ext cx="4856015" cy="1261884"/>
          </a:xfrm>
          <a:prstGeom prst="rect">
            <a:avLst/>
          </a:prstGeom>
          <a:noFill/>
        </p:spPr>
        <p:txBody>
          <a:bodyPr wrap="square" rtlCol="0">
            <a:spAutoFit/>
          </a:bodyPr>
          <a:lstStyle/>
          <a:p>
            <a:r>
              <a:rPr lang="en-GB" sz="2000" b="1" dirty="0">
                <a:solidFill>
                  <a:schemeClr val="tx2"/>
                </a:solidFill>
              </a:rPr>
              <a:t>Building Slabs Case (R 1483/2024-3)</a:t>
            </a:r>
          </a:p>
          <a:p>
            <a:endParaRPr lang="en-GB" sz="1400" dirty="0"/>
          </a:p>
          <a:p>
            <a:pPr marL="285750" indent="-285750">
              <a:buFont typeface="Arial" panose="020B0604020202020204" pitchFamily="34" charset="0"/>
              <a:buChar char="•"/>
            </a:pPr>
            <a:r>
              <a:rPr lang="en-GB" sz="1400" b="1" dirty="0">
                <a:solidFill>
                  <a:schemeClr val="tx2"/>
                </a:solidFill>
              </a:rPr>
              <a:t>Scenario</a:t>
            </a:r>
            <a:r>
              <a:rPr lang="en-GB" sz="1400" dirty="0">
                <a:solidFill>
                  <a:schemeClr val="tx2"/>
                </a:solidFill>
              </a:rPr>
              <a:t>: Designs were disclosed but allegedly stolen. </a:t>
            </a:r>
          </a:p>
          <a:p>
            <a:pPr marL="285750" indent="-285750">
              <a:buFont typeface="Arial" panose="020B0604020202020204" pitchFamily="34" charset="0"/>
              <a:buChar char="•"/>
            </a:pPr>
            <a:r>
              <a:rPr lang="en-GB" sz="1400" b="1" dirty="0">
                <a:solidFill>
                  <a:schemeClr val="tx2"/>
                </a:solidFill>
              </a:rPr>
              <a:t>Issue: </a:t>
            </a:r>
            <a:r>
              <a:rPr lang="en-GB" sz="1400" dirty="0">
                <a:solidFill>
                  <a:schemeClr val="tx2"/>
                </a:solidFill>
              </a:rPr>
              <a:t>Misappropriated disclosures within the grace period are ignored - </a:t>
            </a:r>
            <a:r>
              <a:rPr lang="en-GB" sz="1400" b="1" dirty="0">
                <a:solidFill>
                  <a:schemeClr val="tx2"/>
                </a:solidFill>
              </a:rPr>
              <a:t>Article 7(3) </a:t>
            </a:r>
            <a:endParaRPr lang="en-GB" sz="1400" dirty="0">
              <a:solidFill>
                <a:schemeClr val="tx2"/>
              </a:solidFill>
            </a:endParaRPr>
          </a:p>
        </p:txBody>
      </p:sp>
      <p:pic>
        <p:nvPicPr>
          <p:cNvPr id="4" name="Picture 3">
            <a:extLst>
              <a:ext uri="{FF2B5EF4-FFF2-40B4-BE49-F238E27FC236}">
                <a16:creationId xmlns:a16="http://schemas.microsoft.com/office/drawing/2014/main" id="{E9206138-24A2-3BE7-BBFB-A93369C19ACF}"/>
              </a:ext>
            </a:extLst>
          </p:cNvPr>
          <p:cNvPicPr>
            <a:picLocks noChangeAspect="1"/>
          </p:cNvPicPr>
          <p:nvPr/>
        </p:nvPicPr>
        <p:blipFill>
          <a:blip r:embed="rId3"/>
          <a:stretch>
            <a:fillRect/>
          </a:stretch>
        </p:blipFill>
        <p:spPr>
          <a:xfrm>
            <a:off x="5743455" y="1567542"/>
            <a:ext cx="2908164" cy="2922815"/>
          </a:xfrm>
          <a:prstGeom prst="rect">
            <a:avLst/>
          </a:prstGeom>
        </p:spPr>
      </p:pic>
    </p:spTree>
    <p:extLst>
      <p:ext uri="{BB962C8B-B14F-4D97-AF65-F5344CB8AC3E}">
        <p14:creationId xmlns:p14="http://schemas.microsoft.com/office/powerpoint/2010/main" val="673069047"/>
      </p:ext>
    </p:extLst>
  </p:cSld>
  <p:clrMapOvr>
    <a:masterClrMapping/>
  </p:clrMapOvr>
  <mc:AlternateContent xmlns:mc="http://schemas.openxmlformats.org/markup-compatibility/2006" xmlns:p14="http://schemas.microsoft.com/office/powerpoint/2010/main">
    <mc:Choice Requires="p14">
      <p:transition p14:dur="0">
        <p:fade thruBlk="1"/>
      </p:transition>
    </mc:Choice>
    <mc:Fallback xmlns="">
      <p:transition>
        <p:fade thruBlk="1"/>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D6FF0-B192-35A7-731D-B1DC13C4EF05}"/>
            </a:ext>
          </a:extLst>
        </p:cNvPr>
        <p:cNvGrpSpPr/>
        <p:nvPr/>
      </p:nvGrpSpPr>
      <p:grpSpPr>
        <a:xfrm>
          <a:off x="0" y="0"/>
          <a:ext cx="0" cy="0"/>
          <a:chOff x="0" y="0"/>
          <a:chExt cx="0" cy="0"/>
        </a:xfrm>
      </p:grpSpPr>
      <p:sp>
        <p:nvSpPr>
          <p:cNvPr id="2" name="Rectangle 8">
            <a:extLst>
              <a:ext uri="{FF2B5EF4-FFF2-40B4-BE49-F238E27FC236}">
                <a16:creationId xmlns:a16="http://schemas.microsoft.com/office/drawing/2014/main" id="{9033A8E4-4746-54F3-F7D2-3A902F05BBC3}"/>
              </a:ext>
            </a:extLst>
          </p:cNvPr>
          <p:cNvSpPr>
            <a:spLocks/>
          </p:cNvSpPr>
          <p:nvPr/>
        </p:nvSpPr>
        <p:spPr bwMode="auto">
          <a:xfrm>
            <a:off x="683568" y="740384"/>
            <a:ext cx="8291526" cy="330040"/>
          </a:xfrm>
          <a:prstGeom prst="roundRect">
            <a:avLst/>
          </a:prstGeom>
          <a:solidFill>
            <a:schemeClr val="tx2"/>
          </a:solidFill>
          <a:ln>
            <a:noFill/>
          </a:ln>
        </p:spPr>
        <p:txBody>
          <a:bodyPr vert="horz" lIns="91440" tIns="45720" rIns="91440" bIns="45720" rtlCol="0" anchor="ctr">
            <a:noAutofit/>
          </a:bodyPr>
          <a:lstStyle/>
          <a:p>
            <a:pPr>
              <a:spcBef>
                <a:spcPct val="0"/>
              </a:spcBef>
            </a:pPr>
            <a:r>
              <a:rPr lang="en-GB" sz="1600" b="1" spc="-70" dirty="0">
                <a:solidFill>
                  <a:schemeClr val="bg1"/>
                </a:solidFill>
                <a:latin typeface="+mj-lt"/>
                <a:ea typeface="+mj-ea"/>
                <a:cs typeface="+mj-cs"/>
              </a:rPr>
              <a:t>Abusive Disclosure — When the Past is "Too Dirty" to Count</a:t>
            </a:r>
          </a:p>
        </p:txBody>
      </p:sp>
      <p:sp>
        <p:nvSpPr>
          <p:cNvPr id="5" name="TextBox 4">
            <a:extLst>
              <a:ext uri="{FF2B5EF4-FFF2-40B4-BE49-F238E27FC236}">
                <a16:creationId xmlns:a16="http://schemas.microsoft.com/office/drawing/2014/main" id="{709D3EF4-3D64-B8DC-755C-795C5D25C20F}"/>
              </a:ext>
            </a:extLst>
          </p:cNvPr>
          <p:cNvSpPr txBox="1"/>
          <p:nvPr/>
        </p:nvSpPr>
        <p:spPr>
          <a:xfrm>
            <a:off x="683651" y="1177447"/>
            <a:ext cx="4856015" cy="2339102"/>
          </a:xfrm>
          <a:prstGeom prst="rect">
            <a:avLst/>
          </a:prstGeom>
          <a:noFill/>
        </p:spPr>
        <p:txBody>
          <a:bodyPr wrap="square" rtlCol="0">
            <a:spAutoFit/>
          </a:bodyPr>
          <a:lstStyle/>
          <a:p>
            <a:r>
              <a:rPr lang="en-GB" sz="2000" b="1" dirty="0">
                <a:solidFill>
                  <a:schemeClr val="tx2"/>
                </a:solidFill>
              </a:rPr>
              <a:t>Building Slabs Case (R 1483/2024-3)</a:t>
            </a:r>
          </a:p>
          <a:p>
            <a:endParaRPr lang="en-GB" sz="1400" dirty="0"/>
          </a:p>
          <a:p>
            <a:pPr marL="285750" indent="-285750">
              <a:buFont typeface="Arial" panose="020B0604020202020204" pitchFamily="34" charset="0"/>
              <a:buChar char="•"/>
            </a:pPr>
            <a:r>
              <a:rPr lang="en-GB" sz="1400" dirty="0">
                <a:solidFill>
                  <a:schemeClr val="tx2"/>
                </a:solidFill>
              </a:rPr>
              <a:t>Prior disclosure is discounted if it was made in bad faith.</a:t>
            </a:r>
          </a:p>
          <a:p>
            <a:pPr marL="285750" indent="-285750">
              <a:buFont typeface="Arial" panose="020B0604020202020204" pitchFamily="34" charset="0"/>
              <a:buChar char="•"/>
            </a:pPr>
            <a:r>
              <a:rPr lang="en-GB" sz="1400" dirty="0">
                <a:solidFill>
                  <a:schemeClr val="tx2"/>
                </a:solidFill>
              </a:rPr>
              <a:t>Misappropriation or copying raises doubts about fairness.</a:t>
            </a:r>
          </a:p>
          <a:p>
            <a:endParaRPr lang="en-GB" sz="1400" dirty="0">
              <a:solidFill>
                <a:schemeClr val="tx2"/>
              </a:solidFill>
            </a:endParaRPr>
          </a:p>
          <a:p>
            <a:r>
              <a:rPr lang="en-GB" sz="1400" dirty="0">
                <a:solidFill>
                  <a:schemeClr val="tx2"/>
                </a:solidFill>
              </a:rPr>
              <a:t>Example: Designs that were shared between (former) business partners with ample opportunity for potential misappropriation.</a:t>
            </a:r>
          </a:p>
        </p:txBody>
      </p:sp>
    </p:spTree>
    <p:extLst>
      <p:ext uri="{BB962C8B-B14F-4D97-AF65-F5344CB8AC3E}">
        <p14:creationId xmlns:p14="http://schemas.microsoft.com/office/powerpoint/2010/main" val="2775318155"/>
      </p:ext>
    </p:extLst>
  </p:cSld>
  <p:clrMapOvr>
    <a:masterClrMapping/>
  </p:clrMapOvr>
  <mc:AlternateContent xmlns:mc="http://schemas.openxmlformats.org/markup-compatibility/2006" xmlns:p14="http://schemas.microsoft.com/office/powerpoint/2010/main">
    <mc:Choice Requires="p14">
      <p:transition p14:dur="0">
        <p:fade thruBlk="1"/>
      </p:transition>
    </mc:Choice>
    <mc:Fallback xmlns="">
      <p:transition>
        <p:fade thruBlk="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D5546-4610-73C8-F1F2-AA00DB85F2C4}"/>
            </a:ext>
          </a:extLst>
        </p:cNvPr>
        <p:cNvGrpSpPr/>
        <p:nvPr/>
      </p:nvGrpSpPr>
      <p:grpSpPr>
        <a:xfrm>
          <a:off x="0" y="0"/>
          <a:ext cx="0" cy="0"/>
          <a:chOff x="0" y="0"/>
          <a:chExt cx="0" cy="0"/>
        </a:xfrm>
      </p:grpSpPr>
      <p:sp>
        <p:nvSpPr>
          <p:cNvPr id="2" name="Rectangle 8">
            <a:extLst>
              <a:ext uri="{FF2B5EF4-FFF2-40B4-BE49-F238E27FC236}">
                <a16:creationId xmlns:a16="http://schemas.microsoft.com/office/drawing/2014/main" id="{DF29F18B-DDA0-AAFB-A5FC-697D45CFBF37}"/>
              </a:ext>
            </a:extLst>
          </p:cNvPr>
          <p:cNvSpPr>
            <a:spLocks/>
          </p:cNvSpPr>
          <p:nvPr/>
        </p:nvSpPr>
        <p:spPr bwMode="auto">
          <a:xfrm>
            <a:off x="683568" y="740384"/>
            <a:ext cx="8291526" cy="330040"/>
          </a:xfrm>
          <a:prstGeom prst="roundRect">
            <a:avLst/>
          </a:prstGeom>
          <a:solidFill>
            <a:schemeClr val="tx2"/>
          </a:solidFill>
          <a:ln>
            <a:noFill/>
          </a:ln>
        </p:spPr>
        <p:txBody>
          <a:bodyPr vert="horz" lIns="91440" tIns="45720" rIns="91440" bIns="45720" rtlCol="0" anchor="ctr">
            <a:noAutofit/>
          </a:bodyPr>
          <a:lstStyle/>
          <a:p>
            <a:pPr>
              <a:spcBef>
                <a:spcPct val="0"/>
              </a:spcBef>
            </a:pPr>
            <a:r>
              <a:rPr lang="en-GB" sz="1600" b="1" spc="-70" dirty="0">
                <a:solidFill>
                  <a:schemeClr val="bg1"/>
                </a:solidFill>
                <a:latin typeface="+mj-lt"/>
                <a:ea typeface="+mj-ea"/>
                <a:cs typeface="+mj-cs"/>
              </a:rPr>
              <a:t>Abusive Disclosure — When the Past is "Too Dirty" to Count</a:t>
            </a:r>
          </a:p>
        </p:txBody>
      </p:sp>
      <p:sp>
        <p:nvSpPr>
          <p:cNvPr id="5" name="TextBox 4">
            <a:extLst>
              <a:ext uri="{FF2B5EF4-FFF2-40B4-BE49-F238E27FC236}">
                <a16:creationId xmlns:a16="http://schemas.microsoft.com/office/drawing/2014/main" id="{8641540A-F249-3452-DE42-F37E532F071C}"/>
              </a:ext>
            </a:extLst>
          </p:cNvPr>
          <p:cNvSpPr txBox="1"/>
          <p:nvPr/>
        </p:nvSpPr>
        <p:spPr>
          <a:xfrm>
            <a:off x="683651" y="1177447"/>
            <a:ext cx="4856015" cy="1477328"/>
          </a:xfrm>
          <a:prstGeom prst="rect">
            <a:avLst/>
          </a:prstGeom>
          <a:noFill/>
        </p:spPr>
        <p:txBody>
          <a:bodyPr wrap="square" rtlCol="0">
            <a:spAutoFit/>
          </a:bodyPr>
          <a:lstStyle/>
          <a:p>
            <a:r>
              <a:rPr lang="en-GB" sz="2000" b="1" dirty="0">
                <a:solidFill>
                  <a:schemeClr val="tx2"/>
                </a:solidFill>
              </a:rPr>
              <a:t>Building Slabs Case (R 1483/2024-3)</a:t>
            </a:r>
          </a:p>
          <a:p>
            <a:endParaRPr lang="en-GB" sz="1400" dirty="0"/>
          </a:p>
          <a:p>
            <a:pPr marL="285750" indent="-285750">
              <a:buFont typeface="Arial" panose="020B0604020202020204" pitchFamily="34" charset="0"/>
              <a:buChar char="•"/>
            </a:pPr>
            <a:r>
              <a:rPr lang="en-GB" sz="1400" dirty="0">
                <a:solidFill>
                  <a:schemeClr val="tx2"/>
                </a:solidFill>
              </a:rPr>
              <a:t>How disclosures came into existence matters, not just when.</a:t>
            </a:r>
          </a:p>
          <a:p>
            <a:pPr marL="285750" indent="-285750">
              <a:buFont typeface="Arial" panose="020B0604020202020204" pitchFamily="34" charset="0"/>
              <a:buChar char="•"/>
            </a:pPr>
            <a:r>
              <a:rPr lang="en-GB" sz="1400" dirty="0">
                <a:solidFill>
                  <a:schemeClr val="tx2"/>
                </a:solidFill>
              </a:rPr>
              <a:t>Ensure NDAs and post-employment clauses are in place to avoid abusive disclosures.</a:t>
            </a:r>
          </a:p>
        </p:txBody>
      </p:sp>
    </p:spTree>
    <p:extLst>
      <p:ext uri="{BB962C8B-B14F-4D97-AF65-F5344CB8AC3E}">
        <p14:creationId xmlns:p14="http://schemas.microsoft.com/office/powerpoint/2010/main" val="1516669288"/>
      </p:ext>
    </p:extLst>
  </p:cSld>
  <p:clrMapOvr>
    <a:masterClrMapping/>
  </p:clrMapOvr>
  <mc:AlternateContent xmlns:mc="http://schemas.openxmlformats.org/markup-compatibility/2006" xmlns:p14="http://schemas.microsoft.com/office/powerpoint/2010/main">
    <mc:Choice Requires="p14">
      <p:transition p14:dur="0">
        <p:fade thruBlk="1"/>
      </p:transition>
    </mc:Choice>
    <mc:Fallback xmlns="">
      <p:transition>
        <p:fade thruBlk="1"/>
      </p:transition>
    </mc:Fallback>
  </mc:AlternateContent>
</p:sld>
</file>

<file path=ppt/theme/theme1.xml><?xml version="1.0" encoding="utf-8"?>
<a:theme xmlns:a="http://schemas.openxmlformats.org/drawingml/2006/main" name="Office Theme">
  <a:themeElements>
    <a:clrScheme name="EUIPO EN">
      <a:dk1>
        <a:srgbClr val="706F73"/>
      </a:dk1>
      <a:lt1>
        <a:srgbClr val="FFFFFF"/>
      </a:lt1>
      <a:dk2>
        <a:srgbClr val="024DA1"/>
      </a:dk2>
      <a:lt2>
        <a:srgbClr val="809FCA"/>
      </a:lt2>
      <a:accent1>
        <a:srgbClr val="4E77B2"/>
      </a:accent1>
      <a:accent2>
        <a:srgbClr val="EAC148"/>
      </a:accent2>
      <a:accent3>
        <a:srgbClr val="6E8E3B"/>
      </a:accent3>
      <a:accent4>
        <a:srgbClr val="7F325C"/>
      </a:accent4>
      <a:accent5>
        <a:srgbClr val="993333"/>
      </a:accent5>
      <a:accent6>
        <a:srgbClr val="EA8000"/>
      </a:accent6>
      <a:hlink>
        <a:srgbClr val="024DA1"/>
      </a:hlink>
      <a:folHlink>
        <a:srgbClr val="024DA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UIPO PPT 16 9_EN" id="{A3064C8F-B948-499E-A74F-B4D92330C003}" vid="{129A31B2-22A0-4EF2-B45F-C7BF57281E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9C02F2544F4C4AA6DF64BAB596ED43" ma:contentTypeVersion="4" ma:contentTypeDescription="Create a new document." ma:contentTypeScope="" ma:versionID="174b3b348e07960feb2051033af59f8b">
  <xsd:schema xmlns:xsd="http://www.w3.org/2001/XMLSchema" xmlns:xs="http://www.w3.org/2001/XMLSchema" xmlns:p="http://schemas.microsoft.com/office/2006/metadata/properties" xmlns:ns2="9c4bc950-7f11-45ea-b9aa-631a7390edb3" targetNamespace="http://schemas.microsoft.com/office/2006/metadata/properties" ma:root="true" ma:fieldsID="6d68b29f1e28f22cdc6a8d8627a524fe" ns2:_="">
    <xsd:import namespace="9c4bc950-7f11-45ea-b9aa-631a7390ed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bc950-7f11-45ea-b9aa-631a7390ed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0D532B-75E5-4CB5-A6F7-12733EBD3A3D}">
  <ds:schemaRefs>
    <ds:schemaRef ds:uri="http://schemas.microsoft.com/office/2006/documentManagement/types"/>
    <ds:schemaRef ds:uri="http://purl.org/dc/elements/1.1/"/>
    <ds:schemaRef ds:uri="http://schemas.microsoft.com/office/2006/metadata/properties"/>
    <ds:schemaRef ds:uri="9c4bc950-7f11-45ea-b9aa-631a7390edb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BB3AF6F-0D40-4B20-9E85-8E687A7B0991}">
  <ds:schemaRefs>
    <ds:schemaRef ds:uri="http://schemas.microsoft.com/sharepoint/v3/contenttype/forms"/>
  </ds:schemaRefs>
</ds:datastoreItem>
</file>

<file path=customXml/itemProps3.xml><?xml version="1.0" encoding="utf-8"?>
<ds:datastoreItem xmlns:ds="http://schemas.openxmlformats.org/officeDocument/2006/customXml" ds:itemID="{4F06B0E7-14D5-4397-9742-89DF07396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bc950-7f11-45ea-b9aa-631a7390ed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11255</TotalTime>
  <Words>2156</Words>
  <Application>Microsoft Office PowerPoint</Application>
  <PresentationFormat>On-screen Show (16:9)</PresentationFormat>
  <Paragraphs>145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Open Sans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EUIPO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BLAIKLEY Elliot</dc:creator>
  <cp:lastModifiedBy>HUMPHREYS BACON Gordon Thomas</cp:lastModifiedBy>
  <cp:revision>16</cp:revision>
  <dcterms:created xsi:type="dcterms:W3CDTF">2025-10-24T07:34:53Z</dcterms:created>
  <dcterms:modified xsi:type="dcterms:W3CDTF">2026-04-22T10:42:18Z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0x0101005E9C02F2544F4C4AA6DF64BAB596ED43</vt:lpwstr>
  </property>
</Properties>
</file>